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56" r:id="rId5"/>
    <p:sldId id="259" r:id="rId6"/>
    <p:sldId id="271" r:id="rId7"/>
    <p:sldId id="272" r:id="rId8"/>
    <p:sldId id="273" r:id="rId9"/>
    <p:sldId id="261" r:id="rId10"/>
    <p:sldId id="260" r:id="rId11"/>
    <p:sldId id="258" r:id="rId12"/>
    <p:sldId id="270" r:id="rId13"/>
    <p:sldId id="265" r:id="rId14"/>
    <p:sldId id="264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A1A60-6F50-4892-8C04-D32A8A1C0DDD}" v="152" dt="2019-02-12T12:15:59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Hayes" userId="0a5c3b32-84df-4069-bf48-52f08b008a96" providerId="ADAL" clId="{B6CA1A60-6F50-4892-8C04-D32A8A1C0DDD}"/>
    <pc:docChg chg="undo redo custSel mod addSld delSld modSld sldOrd">
      <pc:chgData name="Andy Hayes" userId="0a5c3b32-84df-4069-bf48-52f08b008a96" providerId="ADAL" clId="{B6CA1A60-6F50-4892-8C04-D32A8A1C0DDD}" dt="2019-02-12T12:30:39.753" v="1418" actId="26606"/>
      <pc:docMkLst>
        <pc:docMk/>
      </pc:docMkLst>
      <pc:sldChg chg="addSp delSp modSp modTransition delDesignElem">
        <pc:chgData name="Andy Hayes" userId="0a5c3b32-84df-4069-bf48-52f08b008a96" providerId="ADAL" clId="{B6CA1A60-6F50-4892-8C04-D32A8A1C0DDD}" dt="2019-02-12T12:30:39.753" v="1418" actId="26606"/>
        <pc:sldMkLst>
          <pc:docMk/>
          <pc:sldMk cId="300365093" sldId="256"/>
        </pc:sldMkLst>
        <pc:spChg chg="add">
          <ac:chgData name="Andy Hayes" userId="0a5c3b32-84df-4069-bf48-52f08b008a96" providerId="ADAL" clId="{B6CA1A60-6F50-4892-8C04-D32A8A1C0DDD}" dt="2019-02-12T12:30:39.753" v="1418" actId="26606"/>
          <ac:spMkLst>
            <pc:docMk/>
            <pc:sldMk cId="300365093" sldId="256"/>
            <ac:spMk id="21" creationId="{0E2D3DCD-4716-40AA-90C0-6F2F9F116CF3}"/>
          </ac:spMkLst>
        </pc:spChg>
        <pc:spChg chg="add">
          <ac:chgData name="Andy Hayes" userId="0a5c3b32-84df-4069-bf48-52f08b008a96" providerId="ADAL" clId="{B6CA1A60-6F50-4892-8C04-D32A8A1C0DDD}" dt="2019-02-12T12:30:39.753" v="1418" actId="26606"/>
          <ac:spMkLst>
            <pc:docMk/>
            <pc:sldMk cId="300365093" sldId="256"/>
            <ac:spMk id="23" creationId="{037BACED-9574-4AAE-9D04-5100308350B6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300365093" sldId="256"/>
            <ac:spMk id="35" creationId="{0E2D3DCD-4716-40AA-90C0-6F2F9F116CF3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300365093" sldId="256"/>
            <ac:spMk id="37" creationId="{037BACED-9574-4AAE-9D04-5100308350B6}"/>
          </ac:spMkLst>
        </pc:spChg>
        <pc:grpChg chg="add">
          <ac:chgData name="Andy Hayes" userId="0a5c3b32-84df-4069-bf48-52f08b008a96" providerId="ADAL" clId="{B6CA1A60-6F50-4892-8C04-D32A8A1C0DDD}" dt="2019-02-12T12:30:39.753" v="1418" actId="26606"/>
          <ac:grpSpMkLst>
            <pc:docMk/>
            <pc:sldMk cId="300365093" sldId="256"/>
            <ac:grpSpMk id="25" creationId="{FA08BC01-A289-44B6-9133-2814052F97D2}"/>
          </ac:grpSpMkLst>
        </pc:grpChg>
        <pc:grpChg chg="del">
          <ac:chgData name="Andy Hayes" userId="0a5c3b32-84df-4069-bf48-52f08b008a96" providerId="ADAL" clId="{B6CA1A60-6F50-4892-8C04-D32A8A1C0DDD}" dt="2019-02-12T11:58:22.332" v="1280"/>
          <ac:grpSpMkLst>
            <pc:docMk/>
            <pc:sldMk cId="300365093" sldId="256"/>
            <ac:grpSpMk id="39" creationId="{FA08BC01-A289-44B6-9133-2814052F97D2}"/>
          </ac:grpSpMkLst>
        </pc:grpChg>
        <pc:picChg chg="mod">
          <ac:chgData name="Andy Hayes" userId="0a5c3b32-84df-4069-bf48-52f08b008a96" providerId="ADAL" clId="{B6CA1A60-6F50-4892-8C04-D32A8A1C0DDD}" dt="2019-02-12T12:30:39.753" v="1418" actId="26606"/>
          <ac:picMkLst>
            <pc:docMk/>
            <pc:sldMk cId="300365093" sldId="256"/>
            <ac:picMk id="16" creationId="{A3887E8E-8CC7-4CAE-B496-AFFEE1A49C2F}"/>
          </ac:picMkLst>
        </pc:picChg>
      </pc:sldChg>
      <pc:sldChg chg="addSp delSp modSp del modTransition delDesignElem">
        <pc:chgData name="Andy Hayes" userId="0a5c3b32-84df-4069-bf48-52f08b008a96" providerId="ADAL" clId="{B6CA1A60-6F50-4892-8C04-D32A8A1C0DDD}" dt="2019-02-12T12:17:07.715" v="1417" actId="2696"/>
        <pc:sldMkLst>
          <pc:docMk/>
          <pc:sldMk cId="45049992" sldId="257"/>
        </pc:sldMkLst>
        <pc:spChg chg="mod">
          <ac:chgData name="Andy Hayes" userId="0a5c3b32-84df-4069-bf48-52f08b008a96" providerId="ADAL" clId="{B6CA1A60-6F50-4892-8C04-D32A8A1C0DDD}" dt="2019-02-12T12:13:26.617" v="1381" actId="1076"/>
          <ac:spMkLst>
            <pc:docMk/>
            <pc:sldMk cId="45049992" sldId="257"/>
            <ac:spMk id="3" creationId="{0ED9078E-B5AD-4E25-9915-9D3DC2C90C4B}"/>
          </ac:spMkLst>
        </pc:spChg>
        <pc:spChg chg="mod">
          <ac:chgData name="Andy Hayes" userId="0a5c3b32-84df-4069-bf48-52f08b008a96" providerId="ADAL" clId="{B6CA1A60-6F50-4892-8C04-D32A8A1C0DDD}" dt="2019-02-12T12:13:06.246" v="1379" actId="1076"/>
          <ac:spMkLst>
            <pc:docMk/>
            <pc:sldMk cId="45049992" sldId="257"/>
            <ac:spMk id="4" creationId="{D15A6A82-BD95-46A7-B5FB-EC1F3F3EDC08}"/>
          </ac:spMkLst>
        </pc:spChg>
        <pc:spChg chg="add del mod">
          <ac:chgData name="Andy Hayes" userId="0a5c3b32-84df-4069-bf48-52f08b008a96" providerId="ADAL" clId="{B6CA1A60-6F50-4892-8C04-D32A8A1C0DDD}" dt="2019-02-12T11:36:05.280" v="1136"/>
          <ac:spMkLst>
            <pc:docMk/>
            <pc:sldMk cId="45049992" sldId="257"/>
            <ac:spMk id="5" creationId="{2A2F08CD-7F50-49F9-B3E8-607CD440EB83}"/>
          </ac:spMkLst>
        </pc:spChg>
        <pc:spChg chg="mod">
          <ac:chgData name="Andy Hayes" userId="0a5c3b32-84df-4069-bf48-52f08b008a96" providerId="ADAL" clId="{B6CA1A60-6F50-4892-8C04-D32A8A1C0DDD}" dt="2019-02-12T12:13:36.218" v="1382" actId="1076"/>
          <ac:spMkLst>
            <pc:docMk/>
            <pc:sldMk cId="45049992" sldId="257"/>
            <ac:spMk id="6" creationId="{DAFFE697-BE86-44A3-AB2B-C1322CA9E099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45049992" sldId="257"/>
            <ac:spMk id="8" creationId="{E8035907-EB9C-4E11-8A9B-D25B0AD8D749}"/>
          </ac:spMkLst>
        </pc:spChg>
        <pc:spChg chg="mod">
          <ac:chgData name="Andy Hayes" userId="0a5c3b32-84df-4069-bf48-52f08b008a96" providerId="ADAL" clId="{B6CA1A60-6F50-4892-8C04-D32A8A1C0DDD}" dt="2019-02-12T12:13:20.899" v="1380" actId="1076"/>
          <ac:spMkLst>
            <pc:docMk/>
            <pc:sldMk cId="45049992" sldId="257"/>
            <ac:spMk id="9" creationId="{1E785ABB-943B-4FBD-AA0A-137CE0E47AF7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45049992" sldId="257"/>
            <ac:spMk id="10" creationId="{D9C69FA7-0958-4ED9-A0DF-E87A0C137BF5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45049992" sldId="257"/>
            <ac:spMk id="12" creationId="{4AB5B6FA-7B4F-437A-9C78-144C7DCD1EC6}"/>
          </ac:spMkLst>
        </pc:spChg>
        <pc:spChg chg="add del mod">
          <ac:chgData name="Andy Hayes" userId="0a5c3b32-84df-4069-bf48-52f08b008a96" providerId="ADAL" clId="{B6CA1A60-6F50-4892-8C04-D32A8A1C0DDD}" dt="2019-02-12T11:36:03.786" v="1134"/>
          <ac:spMkLst>
            <pc:docMk/>
            <pc:sldMk cId="45049992" sldId="257"/>
            <ac:spMk id="13" creationId="{51C803B2-6150-46B4-A146-E4050E172836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45049992" sldId="257"/>
            <ac:spMk id="14" creationId="{A4199C21-6AE0-4F6F-AA96-6FFF97BB95EB}"/>
          </ac:spMkLst>
        </pc:spChg>
      </pc:sldChg>
      <pc:sldChg chg="addSp delSp modSp mod modTransition setBg delDesignElem">
        <pc:chgData name="Andy Hayes" userId="0a5c3b32-84df-4069-bf48-52f08b008a96" providerId="ADAL" clId="{B6CA1A60-6F50-4892-8C04-D32A8A1C0DDD}" dt="2019-02-12T12:03:40.907" v="1370" actId="1076"/>
        <pc:sldMkLst>
          <pc:docMk/>
          <pc:sldMk cId="4217051401" sldId="258"/>
        </pc:sldMkLst>
        <pc:spChg chg="add del mod">
          <ac:chgData name="Andy Hayes" userId="0a5c3b32-84df-4069-bf48-52f08b008a96" providerId="ADAL" clId="{B6CA1A60-6F50-4892-8C04-D32A8A1C0DDD}" dt="2019-02-11T16:34:16.836" v="122"/>
          <ac:spMkLst>
            <pc:docMk/>
            <pc:sldMk cId="4217051401" sldId="258"/>
            <ac:spMk id="5" creationId="{E89C18EE-3E49-45A3-8EFD-2FB36B335FAF}"/>
          </ac:spMkLst>
        </pc:spChg>
        <pc:spChg chg="add del mod">
          <ac:chgData name="Andy Hayes" userId="0a5c3b32-84df-4069-bf48-52f08b008a96" providerId="ADAL" clId="{B6CA1A60-6F50-4892-8C04-D32A8A1C0DDD}" dt="2019-02-11T16:33:13.699" v="94" actId="478"/>
          <ac:spMkLst>
            <pc:docMk/>
            <pc:sldMk cId="4217051401" sldId="258"/>
            <ac:spMk id="6" creationId="{4FD3292E-B636-4B9D-98F6-47814694F1B4}"/>
          </ac:spMkLst>
        </pc:spChg>
        <pc:spChg chg="add del mod">
          <ac:chgData name="Andy Hayes" userId="0a5c3b32-84df-4069-bf48-52f08b008a96" providerId="ADAL" clId="{B6CA1A60-6F50-4892-8C04-D32A8A1C0DDD}" dt="2019-02-11T16:33:42.881" v="118" actId="478"/>
          <ac:spMkLst>
            <pc:docMk/>
            <pc:sldMk cId="4217051401" sldId="258"/>
            <ac:spMk id="7" creationId="{C2910C0B-16C7-45AD-8D04-EE396BFDD085}"/>
          </ac:spMkLst>
        </pc:spChg>
        <pc:spChg chg="add mod">
          <ac:chgData name="Andy Hayes" userId="0a5c3b32-84df-4069-bf48-52f08b008a96" providerId="ADAL" clId="{B6CA1A60-6F50-4892-8C04-D32A8A1C0DDD}" dt="2019-02-11T17:27:09.432" v="652" actId="14100"/>
          <ac:spMkLst>
            <pc:docMk/>
            <pc:sldMk cId="4217051401" sldId="258"/>
            <ac:spMk id="8" creationId="{4CF512D6-5CEF-48E9-8D97-DD4E31A6273D}"/>
          </ac:spMkLst>
        </pc:spChg>
        <pc:spChg chg="add mod ord">
          <ac:chgData name="Andy Hayes" userId="0a5c3b32-84df-4069-bf48-52f08b008a96" providerId="ADAL" clId="{B6CA1A60-6F50-4892-8C04-D32A8A1C0DDD}" dt="2019-02-11T17:27:04.442" v="650" actId="14100"/>
          <ac:spMkLst>
            <pc:docMk/>
            <pc:sldMk cId="4217051401" sldId="258"/>
            <ac:spMk id="9" creationId="{790AE400-4294-45B9-A736-E97538D270E2}"/>
          </ac:spMkLst>
        </pc:spChg>
        <pc:spChg chg="add del">
          <ac:chgData name="Andy Hayes" userId="0a5c3b32-84df-4069-bf48-52f08b008a96" providerId="ADAL" clId="{B6CA1A60-6F50-4892-8C04-D32A8A1C0DDD}" dt="2019-02-11T16:35:40.321" v="128" actId="26606"/>
          <ac:spMkLst>
            <pc:docMk/>
            <pc:sldMk cId="4217051401" sldId="258"/>
            <ac:spMk id="14" creationId="{E15AAB4E-1AF6-4A73-9822-087B0F4ED5A8}"/>
          </ac:spMkLst>
        </pc:spChg>
        <pc:spChg chg="add del">
          <ac:chgData name="Andy Hayes" userId="0a5c3b32-84df-4069-bf48-52f08b008a96" providerId="ADAL" clId="{B6CA1A60-6F50-4892-8C04-D32A8A1C0DDD}" dt="2019-02-11T16:35:40.321" v="128" actId="26606"/>
          <ac:spMkLst>
            <pc:docMk/>
            <pc:sldMk cId="4217051401" sldId="258"/>
            <ac:spMk id="16" creationId="{3FD794DA-8ACE-4EC4-8EB7-A34B9F6C19EE}"/>
          </ac:spMkLst>
        </pc:spChg>
        <pc:spChg chg="add del">
          <ac:chgData name="Andy Hayes" userId="0a5c3b32-84df-4069-bf48-52f08b008a96" providerId="ADAL" clId="{B6CA1A60-6F50-4892-8C04-D32A8A1C0DDD}" dt="2019-02-11T17:24:00.429" v="605" actId="26606"/>
          <ac:spMkLst>
            <pc:docMk/>
            <pc:sldMk cId="4217051401" sldId="258"/>
            <ac:spMk id="25" creationId="{3C06EAFD-0C69-4B3B-BEA7-E7E11DDF9C43}"/>
          </ac:spMkLst>
        </pc:spChg>
        <pc:spChg chg="add del">
          <ac:chgData name="Andy Hayes" userId="0a5c3b32-84df-4069-bf48-52f08b008a96" providerId="ADAL" clId="{B6CA1A60-6F50-4892-8C04-D32A8A1C0DDD}" dt="2019-02-11T17:24:00.429" v="605" actId="26606"/>
          <ac:spMkLst>
            <pc:docMk/>
            <pc:sldMk cId="4217051401" sldId="258"/>
            <ac:spMk id="27" creationId="{A4066C89-42FB-4624-9AFE-3A31B36491B5}"/>
          </ac:spMkLst>
        </pc:spChg>
        <pc:spChg chg="add del">
          <ac:chgData name="Andy Hayes" userId="0a5c3b32-84df-4069-bf48-52f08b008a96" providerId="ADAL" clId="{B6CA1A60-6F50-4892-8C04-D32A8A1C0DDD}" dt="2019-02-11T17:23:42.278" v="594" actId="26606"/>
          <ac:spMkLst>
            <pc:docMk/>
            <pc:sldMk cId="4217051401" sldId="258"/>
            <ac:spMk id="29" creationId="{AA184731-2495-4C5E-84D7-045E260A3112}"/>
          </ac:spMkLst>
        </pc:spChg>
        <pc:spChg chg="add del">
          <ac:chgData name="Andy Hayes" userId="0a5c3b32-84df-4069-bf48-52f08b008a96" providerId="ADAL" clId="{B6CA1A60-6F50-4892-8C04-D32A8A1C0DDD}" dt="2019-02-11T17:23:42.278" v="594" actId="26606"/>
          <ac:spMkLst>
            <pc:docMk/>
            <pc:sldMk cId="4217051401" sldId="258"/>
            <ac:spMk id="30" creationId="{1BDA4DC5-9C94-4C6C-A12F-2E0C8D69B477}"/>
          </ac:spMkLst>
        </pc:spChg>
        <pc:spChg chg="add del">
          <ac:chgData name="Andy Hayes" userId="0a5c3b32-84df-4069-bf48-52f08b008a96" providerId="ADAL" clId="{B6CA1A60-6F50-4892-8C04-D32A8A1C0DDD}" dt="2019-02-11T17:23:23.313" v="591" actId="26606"/>
          <ac:spMkLst>
            <pc:docMk/>
            <pc:sldMk cId="4217051401" sldId="258"/>
            <ac:spMk id="32" creationId="{AA184731-2495-4C5E-84D7-045E260A3112}"/>
          </ac:spMkLst>
        </pc:spChg>
        <pc:spChg chg="add del">
          <ac:chgData name="Andy Hayes" userId="0a5c3b32-84df-4069-bf48-52f08b008a96" providerId="ADAL" clId="{B6CA1A60-6F50-4892-8C04-D32A8A1C0DDD}" dt="2019-02-11T17:23:23.313" v="591" actId="26606"/>
          <ac:spMkLst>
            <pc:docMk/>
            <pc:sldMk cId="4217051401" sldId="258"/>
            <ac:spMk id="34" creationId="{1BDA4DC5-9C94-4C6C-A12F-2E0C8D69B477}"/>
          </ac:spMkLst>
        </pc:spChg>
        <pc:spChg chg="add del">
          <ac:chgData name="Andy Hayes" userId="0a5c3b32-84df-4069-bf48-52f08b008a96" providerId="ADAL" clId="{B6CA1A60-6F50-4892-8C04-D32A8A1C0DDD}" dt="2019-02-11T17:23:48.166" v="596" actId="26606"/>
          <ac:spMkLst>
            <pc:docMk/>
            <pc:sldMk cId="4217051401" sldId="258"/>
            <ac:spMk id="43" creationId="{F3AF35CD-DA30-4E34-B0F3-32C27766DA05}"/>
          </ac:spMkLst>
        </pc:spChg>
        <pc:spChg chg="add del">
          <ac:chgData name="Andy Hayes" userId="0a5c3b32-84df-4069-bf48-52f08b008a96" providerId="ADAL" clId="{B6CA1A60-6F50-4892-8C04-D32A8A1C0DDD}" dt="2019-02-11T17:23:49.610" v="599" actId="26606"/>
          <ac:spMkLst>
            <pc:docMk/>
            <pc:sldMk cId="4217051401" sldId="258"/>
            <ac:spMk id="45" creationId="{AA184731-2495-4C5E-84D7-045E260A3112}"/>
          </ac:spMkLst>
        </pc:spChg>
        <pc:spChg chg="add del">
          <ac:chgData name="Andy Hayes" userId="0a5c3b32-84df-4069-bf48-52f08b008a96" providerId="ADAL" clId="{B6CA1A60-6F50-4892-8C04-D32A8A1C0DDD}" dt="2019-02-11T17:23:49.610" v="599" actId="26606"/>
          <ac:spMkLst>
            <pc:docMk/>
            <pc:sldMk cId="4217051401" sldId="258"/>
            <ac:spMk id="46" creationId="{1BDA4DC5-9C94-4C6C-A12F-2E0C8D69B477}"/>
          </ac:spMkLst>
        </pc:spChg>
        <pc:spChg chg="add del">
          <ac:chgData name="Andy Hayes" userId="0a5c3b32-84df-4069-bf48-52f08b008a96" providerId="ADAL" clId="{B6CA1A60-6F50-4892-8C04-D32A8A1C0DDD}" dt="2019-02-11T17:23:58.044" v="602" actId="26606"/>
          <ac:spMkLst>
            <pc:docMk/>
            <pc:sldMk cId="4217051401" sldId="258"/>
            <ac:spMk id="51" creationId="{80E61E04-3F7C-42DE-ABE7-D3F7E349C2EF}"/>
          </ac:spMkLst>
        </pc:spChg>
        <pc:spChg chg="add del">
          <ac:chgData name="Andy Hayes" userId="0a5c3b32-84df-4069-bf48-52f08b008a96" providerId="ADAL" clId="{B6CA1A60-6F50-4892-8C04-D32A8A1C0DDD}" dt="2019-02-11T17:23:58.044" v="602" actId="26606"/>
          <ac:spMkLst>
            <pc:docMk/>
            <pc:sldMk cId="4217051401" sldId="258"/>
            <ac:spMk id="52" creationId="{2B036F7E-6C8A-4549-99EF-9958C587C8B7}"/>
          </ac:spMkLst>
        </pc:spChg>
        <pc:spChg chg="add del">
          <ac:chgData name="Andy Hayes" userId="0a5c3b32-84df-4069-bf48-52f08b008a96" providerId="ADAL" clId="{B6CA1A60-6F50-4892-8C04-D32A8A1C0DDD}" dt="2019-02-11T17:24:00.407" v="604" actId="26606"/>
          <ac:spMkLst>
            <pc:docMk/>
            <pc:sldMk cId="4217051401" sldId="258"/>
            <ac:spMk id="57" creationId="{5C28659E-412C-4600-B45E-BAE370BC24B9}"/>
          </ac:spMkLst>
        </pc:spChg>
        <pc:spChg chg="add del">
          <ac:chgData name="Andy Hayes" userId="0a5c3b32-84df-4069-bf48-52f08b008a96" providerId="ADAL" clId="{B6CA1A60-6F50-4892-8C04-D32A8A1C0DDD}" dt="2019-02-11T17:24:00.407" v="604" actId="26606"/>
          <ac:spMkLst>
            <pc:docMk/>
            <pc:sldMk cId="4217051401" sldId="258"/>
            <ac:spMk id="58" creationId="{AE95896B-6905-4618-A7DF-DED8A61FBC83}"/>
          </ac:spMkLst>
        </pc:spChg>
        <pc:spChg chg="add del">
          <ac:chgData name="Andy Hayes" userId="0a5c3b32-84df-4069-bf48-52f08b008a96" providerId="ADAL" clId="{B6CA1A60-6F50-4892-8C04-D32A8A1C0DDD}" dt="2019-02-11T17:24:00.407" v="604" actId="26606"/>
          <ac:spMkLst>
            <pc:docMk/>
            <pc:sldMk cId="4217051401" sldId="258"/>
            <ac:spMk id="59" creationId="{7748BD8C-4984-4138-94CA-2DC5F39DC379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4217051401" sldId="258"/>
            <ac:spMk id="61" creationId="{EB384DB2-5DBE-4000-BBD8-68F4A6F35310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4217051401" sldId="258"/>
            <ac:spMk id="62" creationId="{F8497EEB-0DDE-4044-AAB7-899504057148}"/>
          </ac:spMkLst>
        </pc:spChg>
        <pc:grpChg chg="add del">
          <ac:chgData name="Andy Hayes" userId="0a5c3b32-84df-4069-bf48-52f08b008a96" providerId="ADAL" clId="{B6CA1A60-6F50-4892-8C04-D32A8A1C0DDD}" dt="2019-02-11T17:24:00.429" v="605" actId="26606"/>
          <ac:grpSpMkLst>
            <pc:docMk/>
            <pc:sldMk cId="4217051401" sldId="258"/>
            <ac:grpSpMk id="21" creationId="{132FD491-28F3-42E7-AEBF-A9E3C462C92A}"/>
          </ac:grpSpMkLst>
        </pc:grpChg>
        <pc:grpChg chg="add del">
          <ac:chgData name="Andy Hayes" userId="0a5c3b32-84df-4069-bf48-52f08b008a96" providerId="ADAL" clId="{B6CA1A60-6F50-4892-8C04-D32A8A1C0DDD}" dt="2019-02-11T17:23:42.278" v="594" actId="26606"/>
          <ac:grpSpMkLst>
            <pc:docMk/>
            <pc:sldMk cId="4217051401" sldId="258"/>
            <ac:grpSpMk id="31" creationId="{CB1E5C71-0EB0-4D54-8D8A-3F99A1696EBE}"/>
          </ac:grpSpMkLst>
        </pc:grpChg>
        <pc:grpChg chg="add del">
          <ac:chgData name="Andy Hayes" userId="0a5c3b32-84df-4069-bf48-52f08b008a96" providerId="ADAL" clId="{B6CA1A60-6F50-4892-8C04-D32A8A1C0DDD}" dt="2019-02-11T17:23:23.313" v="591" actId="26606"/>
          <ac:grpSpMkLst>
            <pc:docMk/>
            <pc:sldMk cId="4217051401" sldId="258"/>
            <ac:grpSpMk id="36" creationId="{CB1E5C71-0EB0-4D54-8D8A-3F99A1696EBE}"/>
          </ac:grpSpMkLst>
        </pc:grpChg>
        <pc:grpChg chg="add del">
          <ac:chgData name="Andy Hayes" userId="0a5c3b32-84df-4069-bf48-52f08b008a96" providerId="ADAL" clId="{B6CA1A60-6F50-4892-8C04-D32A8A1C0DDD}" dt="2019-02-11T17:23:48.166" v="596" actId="26606"/>
          <ac:grpSpMkLst>
            <pc:docMk/>
            <pc:sldMk cId="4217051401" sldId="258"/>
            <ac:grpSpMk id="37" creationId="{EC78E3E1-BBBA-4058-AAEB-714F04B0257C}"/>
          </ac:grpSpMkLst>
        </pc:grpChg>
        <pc:grpChg chg="add del">
          <ac:chgData name="Andy Hayes" userId="0a5c3b32-84df-4069-bf48-52f08b008a96" providerId="ADAL" clId="{B6CA1A60-6F50-4892-8C04-D32A8A1C0DDD}" dt="2019-02-11T17:23:48.166" v="596" actId="26606"/>
          <ac:grpSpMkLst>
            <pc:docMk/>
            <pc:sldMk cId="4217051401" sldId="258"/>
            <ac:grpSpMk id="38" creationId="{BCFC42DC-2C46-47C4-BC61-530557385DBD}"/>
          </ac:grpSpMkLst>
        </pc:grpChg>
        <pc:grpChg chg="add del">
          <ac:chgData name="Andy Hayes" userId="0a5c3b32-84df-4069-bf48-52f08b008a96" providerId="ADAL" clId="{B6CA1A60-6F50-4892-8C04-D32A8A1C0DDD}" dt="2019-02-11T17:23:49.610" v="599" actId="26606"/>
          <ac:grpSpMkLst>
            <pc:docMk/>
            <pc:sldMk cId="4217051401" sldId="258"/>
            <ac:grpSpMk id="47" creationId="{CB1E5C71-0EB0-4D54-8D8A-3F99A1696EBE}"/>
          </ac:grpSpMkLst>
        </pc:grpChg>
        <pc:grpChg chg="add del">
          <ac:chgData name="Andy Hayes" userId="0a5c3b32-84df-4069-bf48-52f08b008a96" providerId="ADAL" clId="{B6CA1A60-6F50-4892-8C04-D32A8A1C0DDD}" dt="2019-02-11T17:23:58.044" v="602" actId="26606"/>
          <ac:grpSpMkLst>
            <pc:docMk/>
            <pc:sldMk cId="4217051401" sldId="258"/>
            <ac:grpSpMk id="53" creationId="{75EE15D0-BDD3-4CA6-B5DC-159D83FA6BC4}"/>
          </ac:grpSpMkLst>
        </pc:grpChg>
        <pc:grpChg chg="add del">
          <ac:chgData name="Andy Hayes" userId="0a5c3b32-84df-4069-bf48-52f08b008a96" providerId="ADAL" clId="{B6CA1A60-6F50-4892-8C04-D32A8A1C0DDD}" dt="2019-02-12T11:58:22.332" v="1280"/>
          <ac:grpSpMkLst>
            <pc:docMk/>
            <pc:sldMk cId="4217051401" sldId="258"/>
            <ac:grpSpMk id="63" creationId="{291D5588-0A43-44F8-8BF9-4BD0CB07312F}"/>
          </ac:grpSpMkLst>
        </pc:grpChg>
        <pc:picChg chg="del">
          <ac:chgData name="Andy Hayes" userId="0a5c3b32-84df-4069-bf48-52f08b008a96" providerId="ADAL" clId="{B6CA1A60-6F50-4892-8C04-D32A8A1C0DDD}" dt="2019-02-11T16:31:11.857" v="11" actId="478"/>
          <ac:picMkLst>
            <pc:docMk/>
            <pc:sldMk cId="4217051401" sldId="258"/>
            <ac:picMk id="4" creationId="{E23CFB6A-4108-4416-B372-5151FAC379D3}"/>
          </ac:picMkLst>
        </pc:picChg>
        <pc:picChg chg="add mod ord">
          <ac:chgData name="Andy Hayes" userId="0a5c3b32-84df-4069-bf48-52f08b008a96" providerId="ADAL" clId="{B6CA1A60-6F50-4892-8C04-D32A8A1C0DDD}" dt="2019-02-12T12:03:40.907" v="1370" actId="1076"/>
          <ac:picMkLst>
            <pc:docMk/>
            <pc:sldMk cId="4217051401" sldId="258"/>
            <ac:picMk id="17" creationId="{47006534-7529-41E8-A281-4B73EBE80210}"/>
          </ac:picMkLst>
        </pc:picChg>
      </pc:sldChg>
      <pc:sldChg chg="addSp delSp modSp modTransition delDesignElem">
        <pc:chgData name="Andy Hayes" userId="0a5c3b32-84df-4069-bf48-52f08b008a96" providerId="ADAL" clId="{B6CA1A60-6F50-4892-8C04-D32A8A1C0DDD}" dt="2019-02-12T12:13:52.030" v="1383" actId="403"/>
        <pc:sldMkLst>
          <pc:docMk/>
          <pc:sldMk cId="2460482924" sldId="259"/>
        </pc:sldMkLst>
        <pc:spChg chg="mod">
          <ac:chgData name="Andy Hayes" userId="0a5c3b32-84df-4069-bf48-52f08b008a96" providerId="ADAL" clId="{B6CA1A60-6F50-4892-8C04-D32A8A1C0DDD}" dt="2019-02-12T11:15:16.920" v="792" actId="6549"/>
          <ac:spMkLst>
            <pc:docMk/>
            <pc:sldMk cId="2460482924" sldId="259"/>
            <ac:spMk id="2" creationId="{277BDE1B-4CAC-4C06-9A31-842BB8565B4A}"/>
          </ac:spMkLst>
        </pc:spChg>
        <pc:spChg chg="mod">
          <ac:chgData name="Andy Hayes" userId="0a5c3b32-84df-4069-bf48-52f08b008a96" providerId="ADAL" clId="{B6CA1A60-6F50-4892-8C04-D32A8A1C0DDD}" dt="2019-02-12T12:13:52.030" v="1383" actId="403"/>
          <ac:spMkLst>
            <pc:docMk/>
            <pc:sldMk cId="2460482924" sldId="259"/>
            <ac:spMk id="3" creationId="{DF10B89F-8FF5-4760-9A70-1E917B59545D}"/>
          </ac:spMkLst>
        </pc:spChg>
        <pc:spChg chg="add">
          <ac:chgData name="Andy Hayes" userId="0a5c3b32-84df-4069-bf48-52f08b008a96" providerId="ADAL" clId="{B6CA1A60-6F50-4892-8C04-D32A8A1C0DDD}" dt="2019-02-12T12:12:33.548" v="1377" actId="26606"/>
          <ac:spMkLst>
            <pc:docMk/>
            <pc:sldMk cId="2460482924" sldId="259"/>
            <ac:spMk id="8" creationId="{3C06EAFD-0C69-4B3B-BEA7-E7E11DDF9C43}"/>
          </ac:spMkLst>
        </pc:spChg>
        <pc:spChg chg="add">
          <ac:chgData name="Andy Hayes" userId="0a5c3b32-84df-4069-bf48-52f08b008a96" providerId="ADAL" clId="{B6CA1A60-6F50-4892-8C04-D32A8A1C0DDD}" dt="2019-02-12T12:12:33.548" v="1377" actId="26606"/>
          <ac:spMkLst>
            <pc:docMk/>
            <pc:sldMk cId="2460482924" sldId="259"/>
            <ac:spMk id="10" creationId="{A4066C89-42FB-4624-9AFE-3A31B36491B5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2460482924" sldId="259"/>
            <ac:spMk id="19" creationId="{3C06EAFD-0C69-4B3B-BEA7-E7E11DDF9C43}"/>
          </ac:spMkLst>
        </pc:spChg>
        <pc:spChg chg="del">
          <ac:chgData name="Andy Hayes" userId="0a5c3b32-84df-4069-bf48-52f08b008a96" providerId="ADAL" clId="{B6CA1A60-6F50-4892-8C04-D32A8A1C0DDD}" dt="2019-02-12T11:58:22.332" v="1280"/>
          <ac:spMkLst>
            <pc:docMk/>
            <pc:sldMk cId="2460482924" sldId="259"/>
            <ac:spMk id="21" creationId="{A4066C89-42FB-4624-9AFE-3A31B36491B5}"/>
          </ac:spMkLst>
        </pc:spChg>
      </pc:sldChg>
      <pc:sldChg chg="addSp delSp modSp mod modTransition setBg delDesignElem">
        <pc:chgData name="Andy Hayes" userId="0a5c3b32-84df-4069-bf48-52f08b008a96" providerId="ADAL" clId="{B6CA1A60-6F50-4892-8C04-D32A8A1C0DDD}" dt="2019-02-12T12:03:14.047" v="1369" actId="1076"/>
        <pc:sldMkLst>
          <pc:docMk/>
          <pc:sldMk cId="325108129" sldId="260"/>
        </pc:sldMkLst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325108129" sldId="260"/>
            <ac:spMk id="13" creationId="{7045633D-7FA7-4D93-8E45-D385B582A1F1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325108129" sldId="260"/>
            <ac:spMk id="14" creationId="{82532B9D-ADFC-4AEF-97D4-9FC87BB61E31}"/>
          </ac:spMkLst>
        </pc:spChg>
        <pc:spChg chg="add mod">
          <ac:chgData name="Andy Hayes" userId="0a5c3b32-84df-4069-bf48-52f08b008a96" providerId="ADAL" clId="{B6CA1A60-6F50-4892-8C04-D32A8A1C0DDD}" dt="2019-02-12T12:03:04.268" v="1366" actId="403"/>
          <ac:spMkLst>
            <pc:docMk/>
            <pc:sldMk cId="325108129" sldId="260"/>
            <ac:spMk id="23" creationId="{86E2B544-0A29-4628-93F5-8CAA2CF99E8D}"/>
          </ac:spMkLst>
        </pc:spChg>
        <pc:spChg chg="add del">
          <ac:chgData name="Andy Hayes" userId="0a5c3b32-84df-4069-bf48-52f08b008a96" providerId="ADAL" clId="{B6CA1A60-6F50-4892-8C04-D32A8A1C0DDD}" dt="2019-02-12T11:54:45.089" v="1233" actId="26606"/>
          <ac:spMkLst>
            <pc:docMk/>
            <pc:sldMk cId="325108129" sldId="260"/>
            <ac:spMk id="71" creationId="{DFD8C7FC-EF2C-4D14-A453-B724138F4DED}"/>
          </ac:spMkLst>
        </pc:spChg>
        <pc:spChg chg="add del">
          <ac:chgData name="Andy Hayes" userId="0a5c3b32-84df-4069-bf48-52f08b008a96" providerId="ADAL" clId="{B6CA1A60-6F50-4892-8C04-D32A8A1C0DDD}" dt="2019-02-12T11:54:45.089" v="1233" actId="26606"/>
          <ac:spMkLst>
            <pc:docMk/>
            <pc:sldMk cId="325108129" sldId="260"/>
            <ac:spMk id="73" creationId="{DE34D474-CDDC-4B67-9802-49E1D61A17F4}"/>
          </ac:spMkLst>
        </pc:spChg>
        <pc:spChg chg="add del">
          <ac:chgData name="Andy Hayes" userId="0a5c3b32-84df-4069-bf48-52f08b008a96" providerId="ADAL" clId="{B6CA1A60-6F50-4892-8C04-D32A8A1C0DDD}" dt="2019-02-12T11:54:45.089" v="1233" actId="26606"/>
          <ac:spMkLst>
            <pc:docMk/>
            <pc:sldMk cId="325108129" sldId="260"/>
            <ac:spMk id="75" creationId="{56533E23-646B-417C-A0E8-F420DD290189}"/>
          </ac:spMkLst>
        </pc:spChg>
        <pc:spChg chg="add del">
          <ac:chgData name="Andy Hayes" userId="0a5c3b32-84df-4069-bf48-52f08b008a96" providerId="ADAL" clId="{B6CA1A60-6F50-4892-8C04-D32A8A1C0DDD}" dt="2019-02-12T11:57:50.213" v="1259" actId="26606"/>
          <ac:spMkLst>
            <pc:docMk/>
            <pc:sldMk cId="325108129" sldId="260"/>
            <ac:spMk id="83" creationId="{A2168B3A-3AE7-4946-8AF6-76E3E5176180}"/>
          </ac:spMkLst>
        </pc:spChg>
        <pc:spChg chg="add del">
          <ac:chgData name="Andy Hayes" userId="0a5c3b32-84df-4069-bf48-52f08b008a96" providerId="ADAL" clId="{B6CA1A60-6F50-4892-8C04-D32A8A1C0DDD}" dt="2019-02-12T11:57:50.213" v="1259" actId="26606"/>
          <ac:spMkLst>
            <pc:docMk/>
            <pc:sldMk cId="325108129" sldId="260"/>
            <ac:spMk id="85" creationId="{64C2224D-8669-4449-BA35-66D2DEF0EE2C}"/>
          </ac:spMkLst>
        </pc:spChg>
        <pc:spChg chg="add del">
          <ac:chgData name="Andy Hayes" userId="0a5c3b32-84df-4069-bf48-52f08b008a96" providerId="ADAL" clId="{B6CA1A60-6F50-4892-8C04-D32A8A1C0DDD}" dt="2019-02-12T11:57:50.213" v="1259" actId="26606"/>
          <ac:spMkLst>
            <pc:docMk/>
            <pc:sldMk cId="325108129" sldId="260"/>
            <ac:spMk id="87" creationId="{F99E36D9-8C4D-4CA1-89BA-D0BF2FB97201}"/>
          </ac:spMkLst>
        </pc:spChg>
        <pc:spChg chg="add del">
          <ac:chgData name="Andy Hayes" userId="0a5c3b32-84df-4069-bf48-52f08b008a96" providerId="ADAL" clId="{B6CA1A60-6F50-4892-8C04-D32A8A1C0DDD}" dt="2019-02-12T11:54:47.401" v="1235" actId="26606"/>
          <ac:spMkLst>
            <pc:docMk/>
            <pc:sldMk cId="325108129" sldId="260"/>
            <ac:spMk id="1028" creationId="{68598658-8579-447E-B96E-7C0CDFF69374}"/>
          </ac:spMkLst>
        </pc:spChg>
        <pc:spChg chg="add del">
          <ac:chgData name="Andy Hayes" userId="0a5c3b32-84df-4069-bf48-52f08b008a96" providerId="ADAL" clId="{B6CA1A60-6F50-4892-8C04-D32A8A1C0DDD}" dt="2019-02-12T11:54:47.401" v="1235" actId="26606"/>
          <ac:spMkLst>
            <pc:docMk/>
            <pc:sldMk cId="325108129" sldId="260"/>
            <ac:spMk id="1029" creationId="{6EAEFD1B-6AFB-4ECA-A47F-11A07AEAF62D}"/>
          </ac:spMkLst>
        </pc:spChg>
        <pc:spChg chg="add del">
          <ac:chgData name="Andy Hayes" userId="0a5c3b32-84df-4069-bf48-52f08b008a96" providerId="ADAL" clId="{B6CA1A60-6F50-4892-8C04-D32A8A1C0DDD}" dt="2019-02-12T11:54:47.401" v="1235" actId="26606"/>
          <ac:spMkLst>
            <pc:docMk/>
            <pc:sldMk cId="325108129" sldId="260"/>
            <ac:spMk id="1030" creationId="{83D5706E-D323-4862-B67C-73000F184746}"/>
          </ac:spMkLst>
        </pc:spChg>
        <pc:spChg chg="add del">
          <ac:chgData name="Andy Hayes" userId="0a5c3b32-84df-4069-bf48-52f08b008a96" providerId="ADAL" clId="{B6CA1A60-6F50-4892-8C04-D32A8A1C0DDD}" dt="2019-02-12T11:55:00.738" v="1239" actId="26606"/>
          <ac:spMkLst>
            <pc:docMk/>
            <pc:sldMk cId="325108129" sldId="260"/>
            <ac:spMk id="1031" creationId="{CD863423-28B8-4742-8EF4-3EBCD2F54F86}"/>
          </ac:spMkLst>
        </pc:spChg>
        <pc:spChg chg="add del">
          <ac:chgData name="Andy Hayes" userId="0a5c3b32-84df-4069-bf48-52f08b008a96" providerId="ADAL" clId="{B6CA1A60-6F50-4892-8C04-D32A8A1C0DDD}" dt="2019-02-12T11:55:00.738" v="1239" actId="26606"/>
          <ac:spMkLst>
            <pc:docMk/>
            <pc:sldMk cId="325108129" sldId="260"/>
            <ac:spMk id="1032" creationId="{5579AA77-6AAC-4BC9-971D-040D20362AB1}"/>
          </ac:spMkLst>
        </pc:spChg>
        <pc:spChg chg="add del">
          <ac:chgData name="Andy Hayes" userId="0a5c3b32-84df-4069-bf48-52f08b008a96" providerId="ADAL" clId="{B6CA1A60-6F50-4892-8C04-D32A8A1C0DDD}" dt="2019-02-12T11:57:57.414" v="1271" actId="26606"/>
          <ac:spMkLst>
            <pc:docMk/>
            <pc:sldMk cId="325108129" sldId="260"/>
            <ac:spMk id="1033" creationId="{68598658-8579-447E-B96E-7C0CDFF69374}"/>
          </ac:spMkLst>
        </pc:spChg>
        <pc:spChg chg="add del">
          <ac:chgData name="Andy Hayes" userId="0a5c3b32-84df-4069-bf48-52f08b008a96" providerId="ADAL" clId="{B6CA1A60-6F50-4892-8C04-D32A8A1C0DDD}" dt="2019-02-12T11:55:02.878" v="1241" actId="26606"/>
          <ac:spMkLst>
            <pc:docMk/>
            <pc:sldMk cId="325108129" sldId="260"/>
            <ac:spMk id="1034" creationId="{A2168B3A-3AE7-4946-8AF6-76E3E5176180}"/>
          </ac:spMkLst>
        </pc:spChg>
        <pc:spChg chg="add del">
          <ac:chgData name="Andy Hayes" userId="0a5c3b32-84df-4069-bf48-52f08b008a96" providerId="ADAL" clId="{B6CA1A60-6F50-4892-8C04-D32A8A1C0DDD}" dt="2019-02-12T11:55:02.878" v="1241" actId="26606"/>
          <ac:spMkLst>
            <pc:docMk/>
            <pc:sldMk cId="325108129" sldId="260"/>
            <ac:spMk id="1035" creationId="{64C2224D-8669-4449-BA35-66D2DEF0EE2C}"/>
          </ac:spMkLst>
        </pc:spChg>
        <pc:spChg chg="add del">
          <ac:chgData name="Andy Hayes" userId="0a5c3b32-84df-4069-bf48-52f08b008a96" providerId="ADAL" clId="{B6CA1A60-6F50-4892-8C04-D32A8A1C0DDD}" dt="2019-02-12T11:55:02.878" v="1241" actId="26606"/>
          <ac:spMkLst>
            <pc:docMk/>
            <pc:sldMk cId="325108129" sldId="260"/>
            <ac:spMk id="1036" creationId="{F99E36D9-8C4D-4CA1-89BA-D0BF2FB97201}"/>
          </ac:spMkLst>
        </pc:spChg>
        <pc:spChg chg="add del">
          <ac:chgData name="Andy Hayes" userId="0a5c3b32-84df-4069-bf48-52f08b008a96" providerId="ADAL" clId="{B6CA1A60-6F50-4892-8C04-D32A8A1C0DDD}" dt="2019-02-12T11:57:57.414" v="1271" actId="26606"/>
          <ac:spMkLst>
            <pc:docMk/>
            <pc:sldMk cId="325108129" sldId="260"/>
            <ac:spMk id="1037" creationId="{6EAEFD1B-6AFB-4ECA-A47F-11A07AEAF62D}"/>
          </ac:spMkLst>
        </pc:spChg>
        <pc:spChg chg="add del">
          <ac:chgData name="Andy Hayes" userId="0a5c3b32-84df-4069-bf48-52f08b008a96" providerId="ADAL" clId="{B6CA1A60-6F50-4892-8C04-D32A8A1C0DDD}" dt="2019-02-12T11:57:57.414" v="1271" actId="26606"/>
          <ac:spMkLst>
            <pc:docMk/>
            <pc:sldMk cId="325108129" sldId="260"/>
            <ac:spMk id="1038" creationId="{83D5706E-D323-4862-B67C-73000F184746}"/>
          </ac:spMkLst>
        </pc:spChg>
        <pc:picChg chg="mod ord modCrop">
          <ac:chgData name="Andy Hayes" userId="0a5c3b32-84df-4069-bf48-52f08b008a96" providerId="ADAL" clId="{B6CA1A60-6F50-4892-8C04-D32A8A1C0DDD}" dt="2019-02-12T12:03:11.540" v="1368" actId="1076"/>
          <ac:picMkLst>
            <pc:docMk/>
            <pc:sldMk cId="325108129" sldId="260"/>
            <ac:picMk id="2" creationId="{945772DB-1AA8-4F01-A8F9-E5CC940AC190}"/>
          </ac:picMkLst>
        </pc:picChg>
        <pc:picChg chg="add mod ord modCrop">
          <ac:chgData name="Andy Hayes" userId="0a5c3b32-84df-4069-bf48-52f08b008a96" providerId="ADAL" clId="{B6CA1A60-6F50-4892-8C04-D32A8A1C0DDD}" dt="2019-02-12T12:03:10.423" v="1367" actId="1076"/>
          <ac:picMkLst>
            <pc:docMk/>
            <pc:sldMk cId="325108129" sldId="260"/>
            <ac:picMk id="24" creationId="{D26B5C8B-93EF-42F2-AA13-A8F7F06298AB}"/>
          </ac:picMkLst>
        </pc:picChg>
        <pc:picChg chg="add mod ord">
          <ac:chgData name="Andy Hayes" userId="0a5c3b32-84df-4069-bf48-52f08b008a96" providerId="ADAL" clId="{B6CA1A60-6F50-4892-8C04-D32A8A1C0DDD}" dt="2019-02-12T12:03:14.047" v="1369" actId="1076"/>
          <ac:picMkLst>
            <pc:docMk/>
            <pc:sldMk cId="325108129" sldId="260"/>
            <ac:picMk id="1026" creationId="{1C940824-00A2-430C-9D1A-9C3442B631A7}"/>
          </ac:picMkLst>
        </pc:picChg>
      </pc:sldChg>
      <pc:sldChg chg="addSp delSp modSp mod modTransition setClrOvrMap delDesignElem">
        <pc:chgData name="Andy Hayes" userId="0a5c3b32-84df-4069-bf48-52f08b008a96" providerId="ADAL" clId="{B6CA1A60-6F50-4892-8C04-D32A8A1C0DDD}" dt="2019-02-12T11:58:22.332" v="1280"/>
        <pc:sldMkLst>
          <pc:docMk/>
          <pc:sldMk cId="3712847208" sldId="261"/>
        </pc:sldMkLst>
        <pc:spChg chg="mod">
          <ac:chgData name="Andy Hayes" userId="0a5c3b32-84df-4069-bf48-52f08b008a96" providerId="ADAL" clId="{B6CA1A60-6F50-4892-8C04-D32A8A1C0DDD}" dt="2019-02-12T11:46:45.075" v="1205" actId="14100"/>
          <ac:spMkLst>
            <pc:docMk/>
            <pc:sldMk cId="3712847208" sldId="261"/>
            <ac:spMk id="2" creationId="{C4C09131-8173-41FC-AC19-159195044C90}"/>
          </ac:spMkLst>
        </pc:spChg>
        <pc:spChg chg="add del mod">
          <ac:chgData name="Andy Hayes" userId="0a5c3b32-84df-4069-bf48-52f08b008a96" providerId="ADAL" clId="{B6CA1A60-6F50-4892-8C04-D32A8A1C0DDD}" dt="2019-02-12T11:44:27.524" v="1173" actId="26606"/>
          <ac:spMkLst>
            <pc:docMk/>
            <pc:sldMk cId="3712847208" sldId="261"/>
            <ac:spMk id="3" creationId="{562DC399-8C88-4962-9463-7747E043CEE9}"/>
          </ac:spMkLst>
        </pc:spChg>
        <pc:spChg chg="add del">
          <ac:chgData name="Andy Hayes" userId="0a5c3b32-84df-4069-bf48-52f08b008a96" providerId="ADAL" clId="{B6CA1A60-6F50-4892-8C04-D32A8A1C0DDD}" dt="2019-02-12T11:44:27.524" v="1173" actId="26606"/>
          <ac:spMkLst>
            <pc:docMk/>
            <pc:sldMk cId="3712847208" sldId="261"/>
            <ac:spMk id="8" creationId="{3C06EAFD-0C69-4B3B-BEA7-E7E11DDF9C43}"/>
          </ac:spMkLst>
        </pc:spChg>
        <pc:spChg chg="add del">
          <ac:chgData name="Andy Hayes" userId="0a5c3b32-84df-4069-bf48-52f08b008a96" providerId="ADAL" clId="{B6CA1A60-6F50-4892-8C04-D32A8A1C0DDD}" dt="2019-02-12T11:44:27.524" v="1173" actId="26606"/>
          <ac:spMkLst>
            <pc:docMk/>
            <pc:sldMk cId="3712847208" sldId="261"/>
            <ac:spMk id="10" creationId="{A4066C89-42FB-4624-9AFE-3A31B36491B5}"/>
          </ac:spMkLst>
        </pc:spChg>
        <pc:spChg chg="add del">
          <ac:chgData name="Andy Hayes" userId="0a5c3b32-84df-4069-bf48-52f08b008a96" providerId="ADAL" clId="{B6CA1A60-6F50-4892-8C04-D32A8A1C0DDD}" dt="2019-02-12T11:44:27.477" v="1172" actId="26606"/>
          <ac:spMkLst>
            <pc:docMk/>
            <pc:sldMk cId="3712847208" sldId="261"/>
            <ac:spMk id="17" creationId="{3FD711E9-7F79-40A9-8D9E-4AE293C154A5}"/>
          </ac:spMkLst>
        </pc:spChg>
        <pc:spChg chg="add del">
          <ac:chgData name="Andy Hayes" userId="0a5c3b32-84df-4069-bf48-52f08b008a96" providerId="ADAL" clId="{B6CA1A60-6F50-4892-8C04-D32A8A1C0DDD}" dt="2019-02-12T11:44:45.906" v="1175" actId="26606"/>
          <ac:spMkLst>
            <pc:docMk/>
            <pc:sldMk cId="3712847208" sldId="261"/>
            <ac:spMk id="19" creationId="{059D8741-EAD6-41B1-A882-70D70FC35821}"/>
          </ac:spMkLst>
        </pc:spChg>
        <pc:spChg chg="add del">
          <ac:chgData name="Andy Hayes" userId="0a5c3b32-84df-4069-bf48-52f08b008a96" providerId="ADAL" clId="{B6CA1A60-6F50-4892-8C04-D32A8A1C0DDD}" dt="2019-02-12T11:44:45.906" v="1175" actId="26606"/>
          <ac:spMkLst>
            <pc:docMk/>
            <pc:sldMk cId="3712847208" sldId="261"/>
            <ac:spMk id="20" creationId="{5118BA95-03E7-41B7-B442-0AF8C0A7FF68}"/>
          </ac:spMkLst>
        </pc:spChg>
        <pc:spChg chg="add del">
          <ac:chgData name="Andy Hayes" userId="0a5c3b32-84df-4069-bf48-52f08b008a96" providerId="ADAL" clId="{B6CA1A60-6F50-4892-8C04-D32A8A1C0DDD}" dt="2019-02-12T11:44:45.906" v="1175" actId="26606"/>
          <ac:spMkLst>
            <pc:docMk/>
            <pc:sldMk cId="3712847208" sldId="261"/>
            <ac:spMk id="21" creationId="{45444F36-3103-4D11-A25F-C054D4606DA4}"/>
          </ac:spMkLst>
        </pc:spChg>
        <pc:spChg chg="add del">
          <ac:chgData name="Andy Hayes" userId="0a5c3b32-84df-4069-bf48-52f08b008a96" providerId="ADAL" clId="{B6CA1A60-6F50-4892-8C04-D32A8A1C0DDD}" dt="2019-02-12T11:44:45.906" v="1175" actId="26606"/>
          <ac:spMkLst>
            <pc:docMk/>
            <pc:sldMk cId="3712847208" sldId="261"/>
            <ac:spMk id="23" creationId="{AD9B3EAD-A2B3-42C4-927C-3455E3E69EE6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3712847208" sldId="261"/>
            <ac:spMk id="28" creationId="{F79FF99C-BAA9-404F-9C96-6DD456B4F795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3712847208" sldId="261"/>
            <ac:spMk id="30" creationId="{49C44AFD-C72D-4D9C-84C6-73E615CED884}"/>
          </ac:spMkLst>
        </pc:spChg>
        <pc:spChg chg="add del">
          <ac:chgData name="Andy Hayes" userId="0a5c3b32-84df-4069-bf48-52f08b008a96" providerId="ADAL" clId="{B6CA1A60-6F50-4892-8C04-D32A8A1C0DDD}" dt="2019-02-12T11:46:06.967" v="1195" actId="26606"/>
          <ac:spMkLst>
            <pc:docMk/>
            <pc:sldMk cId="3712847208" sldId="261"/>
            <ac:spMk id="39" creationId="{5118BA95-03E7-41B7-B442-0AF8C0A7FF68}"/>
          </ac:spMkLst>
        </pc:spChg>
        <pc:spChg chg="add del">
          <ac:chgData name="Andy Hayes" userId="0a5c3b32-84df-4069-bf48-52f08b008a96" providerId="ADAL" clId="{B6CA1A60-6F50-4892-8C04-D32A8A1C0DDD}" dt="2019-02-12T11:46:06.967" v="1195" actId="26606"/>
          <ac:spMkLst>
            <pc:docMk/>
            <pc:sldMk cId="3712847208" sldId="261"/>
            <ac:spMk id="41" creationId="{059D8741-EAD6-41B1-A882-70D70FC35821}"/>
          </ac:spMkLst>
        </pc:spChg>
        <pc:spChg chg="add del">
          <ac:chgData name="Andy Hayes" userId="0a5c3b32-84df-4069-bf48-52f08b008a96" providerId="ADAL" clId="{B6CA1A60-6F50-4892-8C04-D32A8A1C0DDD}" dt="2019-02-12T11:46:06.967" v="1195" actId="26606"/>
          <ac:spMkLst>
            <pc:docMk/>
            <pc:sldMk cId="3712847208" sldId="261"/>
            <ac:spMk id="43" creationId="{45444F36-3103-4D11-A25F-C054D4606DA4}"/>
          </ac:spMkLst>
        </pc:spChg>
        <pc:spChg chg="add del">
          <ac:chgData name="Andy Hayes" userId="0a5c3b32-84df-4069-bf48-52f08b008a96" providerId="ADAL" clId="{B6CA1A60-6F50-4892-8C04-D32A8A1C0DDD}" dt="2019-02-12T11:46:06.967" v="1195" actId="26606"/>
          <ac:spMkLst>
            <pc:docMk/>
            <pc:sldMk cId="3712847208" sldId="261"/>
            <ac:spMk id="45" creationId="{AD9B3EAD-A2B3-42C4-927C-3455E3E69EE6}"/>
          </ac:spMkLst>
        </pc:spChg>
        <pc:grpChg chg="add del">
          <ac:chgData name="Andy Hayes" userId="0a5c3b32-84df-4069-bf48-52f08b008a96" providerId="ADAL" clId="{B6CA1A60-6F50-4892-8C04-D32A8A1C0DDD}" dt="2019-02-12T11:58:22.332" v="1280"/>
          <ac:grpSpMkLst>
            <pc:docMk/>
            <pc:sldMk cId="3712847208" sldId="261"/>
            <ac:grpSpMk id="32" creationId="{1D25B14F-36E0-41E8-956F-CABEF1ADD65F}"/>
          </ac:grpSpMkLst>
        </pc:grpChg>
        <pc:graphicFrameChg chg="add del">
          <ac:chgData name="Andy Hayes" userId="0a5c3b32-84df-4069-bf48-52f08b008a96" providerId="ADAL" clId="{B6CA1A60-6F50-4892-8C04-D32A8A1C0DDD}" dt="2019-02-12T11:44:27.477" v="1172" actId="26606"/>
          <ac:graphicFrameMkLst>
            <pc:docMk/>
            <pc:sldMk cId="3712847208" sldId="261"/>
            <ac:graphicFrameMk id="12" creationId="{69F8FCBC-6618-415B-8B63-C6696834F183}"/>
          </ac:graphicFrameMkLst>
        </pc:graphicFrameChg>
        <pc:graphicFrameChg chg="add mod modGraphic">
          <ac:chgData name="Andy Hayes" userId="0a5c3b32-84df-4069-bf48-52f08b008a96" providerId="ADAL" clId="{B6CA1A60-6F50-4892-8C04-D32A8A1C0DDD}" dt="2019-02-12T11:47:17.733" v="1219" actId="20577"/>
          <ac:graphicFrameMkLst>
            <pc:docMk/>
            <pc:sldMk cId="3712847208" sldId="261"/>
            <ac:graphicFrameMk id="22" creationId="{C85B7DD7-66BF-4787-9BB6-F21AB72C2A44}"/>
          </ac:graphicFrameMkLst>
        </pc:graphicFrameChg>
      </pc:sldChg>
      <pc:sldChg chg="addSp delSp modSp add del ord modTransition setBg delDesignElem">
        <pc:chgData name="Andy Hayes" userId="0a5c3b32-84df-4069-bf48-52f08b008a96" providerId="ADAL" clId="{B6CA1A60-6F50-4892-8C04-D32A8A1C0DDD}" dt="2019-02-11T17:27:19.045" v="653" actId="2696"/>
        <pc:sldMkLst>
          <pc:docMk/>
          <pc:sldMk cId="1585915541" sldId="262"/>
        </pc:sldMkLst>
        <pc:spChg chg="del">
          <ac:chgData name="Andy Hayes" userId="0a5c3b32-84df-4069-bf48-52f08b008a96" providerId="ADAL" clId="{B6CA1A60-6F50-4892-8C04-D32A8A1C0DDD}" dt="2019-02-11T16:40:08.144" v="178" actId="478"/>
          <ac:spMkLst>
            <pc:docMk/>
            <pc:sldMk cId="1585915541" sldId="262"/>
            <ac:spMk id="3" creationId="{0ED9078E-B5AD-4E25-9915-9D3DC2C90C4B}"/>
          </ac:spMkLst>
        </pc:spChg>
        <pc:spChg chg="del">
          <ac:chgData name="Andy Hayes" userId="0a5c3b32-84df-4069-bf48-52f08b008a96" providerId="ADAL" clId="{B6CA1A60-6F50-4892-8C04-D32A8A1C0DDD}" dt="2019-02-11T16:42:25.273" v="196" actId="478"/>
          <ac:spMkLst>
            <pc:docMk/>
            <pc:sldMk cId="1585915541" sldId="262"/>
            <ac:spMk id="4" creationId="{D15A6A82-BD95-46A7-B5FB-EC1F3F3EDC08}"/>
          </ac:spMkLst>
        </pc:spChg>
        <pc:spChg chg="del">
          <ac:chgData name="Andy Hayes" userId="0a5c3b32-84df-4069-bf48-52f08b008a96" providerId="ADAL" clId="{B6CA1A60-6F50-4892-8C04-D32A8A1C0DDD}" dt="2019-02-11T16:42:22.352" v="195" actId="478"/>
          <ac:spMkLst>
            <pc:docMk/>
            <pc:sldMk cId="1585915541" sldId="262"/>
            <ac:spMk id="6" creationId="{DAFFE697-BE86-44A3-AB2B-C1322CA9E099}"/>
          </ac:spMkLst>
        </pc:spChg>
        <pc:spChg chg="add del mod">
          <ac:chgData name="Andy Hayes" userId="0a5c3b32-84df-4069-bf48-52f08b008a96" providerId="ADAL" clId="{B6CA1A60-6F50-4892-8C04-D32A8A1C0DDD}" dt="2019-02-11T16:40:19.317" v="179" actId="478"/>
          <ac:spMkLst>
            <pc:docMk/>
            <pc:sldMk cId="1585915541" sldId="262"/>
            <ac:spMk id="7" creationId="{3D8DA2E4-FE07-448B-955E-7939BD50FE4B}"/>
          </ac:spMkLst>
        </pc:spChg>
        <pc:spChg chg="del">
          <ac:chgData name="Andy Hayes" userId="0a5c3b32-84df-4069-bf48-52f08b008a96" providerId="ADAL" clId="{B6CA1A60-6F50-4892-8C04-D32A8A1C0DDD}" dt="2019-02-11T16:39:30.859" v="176"/>
          <ac:spMkLst>
            <pc:docMk/>
            <pc:sldMk cId="1585915541" sldId="262"/>
            <ac:spMk id="8" creationId="{E8035907-EB9C-4E11-8A9B-D25B0AD8D749}"/>
          </ac:spMkLst>
        </pc:spChg>
        <pc:spChg chg="mod">
          <ac:chgData name="Andy Hayes" userId="0a5c3b32-84df-4069-bf48-52f08b008a96" providerId="ADAL" clId="{B6CA1A60-6F50-4892-8C04-D32A8A1C0DDD}" dt="2019-02-11T16:45:15.262" v="241" actId="120"/>
          <ac:spMkLst>
            <pc:docMk/>
            <pc:sldMk cId="1585915541" sldId="262"/>
            <ac:spMk id="9" creationId="{1E785ABB-943B-4FBD-AA0A-137CE0E47AF7}"/>
          </ac:spMkLst>
        </pc:spChg>
        <pc:spChg chg="del">
          <ac:chgData name="Andy Hayes" userId="0a5c3b32-84df-4069-bf48-52f08b008a96" providerId="ADAL" clId="{B6CA1A60-6F50-4892-8C04-D32A8A1C0DDD}" dt="2019-02-11T16:39:30.859" v="176"/>
          <ac:spMkLst>
            <pc:docMk/>
            <pc:sldMk cId="1585915541" sldId="262"/>
            <ac:spMk id="10" creationId="{D9C69FA7-0958-4ED9-A0DF-E87A0C137BF5}"/>
          </ac:spMkLst>
        </pc:spChg>
        <pc:spChg chg="del">
          <ac:chgData name="Andy Hayes" userId="0a5c3b32-84df-4069-bf48-52f08b008a96" providerId="ADAL" clId="{B6CA1A60-6F50-4892-8C04-D32A8A1C0DDD}" dt="2019-02-11T16:39:30.859" v="176"/>
          <ac:spMkLst>
            <pc:docMk/>
            <pc:sldMk cId="1585915541" sldId="262"/>
            <ac:spMk id="12" creationId="{4AB5B6FA-7B4F-437A-9C78-144C7DCD1EC6}"/>
          </ac:spMkLst>
        </pc:spChg>
        <pc:spChg chg="del">
          <ac:chgData name="Andy Hayes" userId="0a5c3b32-84df-4069-bf48-52f08b008a96" providerId="ADAL" clId="{B6CA1A60-6F50-4892-8C04-D32A8A1C0DDD}" dt="2019-02-11T16:39:30.859" v="176"/>
          <ac:spMkLst>
            <pc:docMk/>
            <pc:sldMk cId="1585915541" sldId="262"/>
            <ac:spMk id="14" creationId="{A4199C21-6AE0-4F6F-AA96-6FFF97BB95EB}"/>
          </ac:spMkLst>
        </pc:spChg>
        <pc:spChg chg="add mod">
          <ac:chgData name="Andy Hayes" userId="0a5c3b32-84df-4069-bf48-52f08b008a96" providerId="ADAL" clId="{B6CA1A60-6F50-4892-8C04-D32A8A1C0DDD}" dt="2019-02-11T16:44:49.486" v="231" actId="14100"/>
          <ac:spMkLst>
            <pc:docMk/>
            <pc:sldMk cId="1585915541" sldId="262"/>
            <ac:spMk id="15" creationId="{4CD141E5-E3E7-4EE1-B98F-DB1EC11F9890}"/>
          </ac:spMkLst>
        </pc:spChg>
        <pc:picChg chg="add mod">
          <ac:chgData name="Andy Hayes" userId="0a5c3b32-84df-4069-bf48-52f08b008a96" providerId="ADAL" clId="{B6CA1A60-6F50-4892-8C04-D32A8A1C0DDD}" dt="2019-02-11T16:43:15.603" v="207" actId="1076"/>
          <ac:picMkLst>
            <pc:docMk/>
            <pc:sldMk cId="1585915541" sldId="262"/>
            <ac:picMk id="11" creationId="{F51DD66E-8702-4C88-9E23-7A10811C0A5D}"/>
          </ac:picMkLst>
        </pc:picChg>
        <pc:picChg chg="add mod">
          <ac:chgData name="Andy Hayes" userId="0a5c3b32-84df-4069-bf48-52f08b008a96" providerId="ADAL" clId="{B6CA1A60-6F50-4892-8C04-D32A8A1C0DDD}" dt="2019-02-11T16:43:13.822" v="206" actId="1076"/>
          <ac:picMkLst>
            <pc:docMk/>
            <pc:sldMk cId="1585915541" sldId="262"/>
            <ac:picMk id="13" creationId="{4ACEB63F-8375-4392-9418-F9C0C58B796C}"/>
          </ac:picMkLst>
        </pc:picChg>
      </pc:sldChg>
      <pc:sldChg chg="addSp delSp modSp add del">
        <pc:chgData name="Andy Hayes" userId="0a5c3b32-84df-4069-bf48-52f08b008a96" providerId="ADAL" clId="{B6CA1A60-6F50-4892-8C04-D32A8A1C0DDD}" dt="2019-02-11T16:49:10.592" v="259" actId="2696"/>
        <pc:sldMkLst>
          <pc:docMk/>
          <pc:sldMk cId="2280746909" sldId="263"/>
        </pc:sldMkLst>
        <pc:spChg chg="del">
          <ac:chgData name="Andy Hayes" userId="0a5c3b32-84df-4069-bf48-52f08b008a96" providerId="ADAL" clId="{B6CA1A60-6F50-4892-8C04-D32A8A1C0DDD}" dt="2019-02-11T16:46:29.347" v="245" actId="478"/>
          <ac:spMkLst>
            <pc:docMk/>
            <pc:sldMk cId="2280746909" sldId="263"/>
            <ac:spMk id="2" creationId="{FB63A5F7-4F77-43AE-8FF9-50C4967F2C7D}"/>
          </ac:spMkLst>
        </pc:spChg>
        <pc:picChg chg="add del mod">
          <ac:chgData name="Andy Hayes" userId="0a5c3b32-84df-4069-bf48-52f08b008a96" providerId="ADAL" clId="{B6CA1A60-6F50-4892-8C04-D32A8A1C0DDD}" dt="2019-02-11T16:48:53.033" v="254"/>
          <ac:picMkLst>
            <pc:docMk/>
            <pc:sldMk cId="2280746909" sldId="263"/>
            <ac:picMk id="4" creationId="{5A5C09ED-2AD0-4319-9BA5-7A4EA7B3474C}"/>
          </ac:picMkLst>
        </pc:picChg>
      </pc:sldChg>
      <pc:sldChg chg="addSp modSp add modTransition">
        <pc:chgData name="Andy Hayes" userId="0a5c3b32-84df-4069-bf48-52f08b008a96" providerId="ADAL" clId="{B6CA1A60-6F50-4892-8C04-D32A8A1C0DDD}" dt="2019-02-11T17:15:52.859" v="555"/>
        <pc:sldMkLst>
          <pc:docMk/>
          <pc:sldMk cId="3140975305" sldId="264"/>
        </pc:sldMkLst>
        <pc:picChg chg="add mod modCrop">
          <ac:chgData name="Andy Hayes" userId="0a5c3b32-84df-4069-bf48-52f08b008a96" providerId="ADAL" clId="{B6CA1A60-6F50-4892-8C04-D32A8A1C0DDD}" dt="2019-02-11T16:47:35.631" v="248" actId="732"/>
          <ac:picMkLst>
            <pc:docMk/>
            <pc:sldMk cId="3140975305" sldId="264"/>
            <ac:picMk id="2" creationId="{5EB14794-D2F9-44C7-9C9E-D566E7C1CC56}"/>
          </ac:picMkLst>
        </pc:picChg>
        <pc:picChg chg="add mod modCrop">
          <ac:chgData name="Andy Hayes" userId="0a5c3b32-84df-4069-bf48-52f08b008a96" providerId="ADAL" clId="{B6CA1A60-6F50-4892-8C04-D32A8A1C0DDD}" dt="2019-02-11T16:48:27.928" v="252" actId="1076"/>
          <ac:picMkLst>
            <pc:docMk/>
            <pc:sldMk cId="3140975305" sldId="264"/>
            <ac:picMk id="3" creationId="{BEE96558-64D1-48D2-B143-831D4F1043FC}"/>
          </ac:picMkLst>
        </pc:picChg>
      </pc:sldChg>
      <pc:sldChg chg="addSp delSp modSp add mod modTransition setBg">
        <pc:chgData name="Andy Hayes" userId="0a5c3b32-84df-4069-bf48-52f08b008a96" providerId="ADAL" clId="{B6CA1A60-6F50-4892-8C04-D32A8A1C0DDD}" dt="2019-02-11T17:20:19.145" v="573"/>
        <pc:sldMkLst>
          <pc:docMk/>
          <pc:sldMk cId="2639435020" sldId="265"/>
        </pc:sldMkLst>
        <pc:spChg chg="add del">
          <ac:chgData name="Andy Hayes" userId="0a5c3b32-84df-4069-bf48-52f08b008a96" providerId="ADAL" clId="{B6CA1A60-6F50-4892-8C04-D32A8A1C0DDD}" dt="2019-02-11T16:50:28.066" v="267" actId="26606"/>
          <ac:spMkLst>
            <pc:docMk/>
            <pc:sldMk cId="2639435020" sldId="265"/>
            <ac:spMk id="8" creationId="{DFD8C7FC-EF2C-4D14-A453-B724138F4DED}"/>
          </ac:spMkLst>
        </pc:spChg>
        <pc:spChg chg="add del">
          <ac:chgData name="Andy Hayes" userId="0a5c3b32-84df-4069-bf48-52f08b008a96" providerId="ADAL" clId="{B6CA1A60-6F50-4892-8C04-D32A8A1C0DDD}" dt="2019-02-11T16:50:28.066" v="267" actId="26606"/>
          <ac:spMkLst>
            <pc:docMk/>
            <pc:sldMk cId="2639435020" sldId="265"/>
            <ac:spMk id="10" creationId="{DE34D474-CDDC-4B67-9802-49E1D61A17F4}"/>
          </ac:spMkLst>
        </pc:spChg>
        <pc:spChg chg="add del">
          <ac:chgData name="Andy Hayes" userId="0a5c3b32-84df-4069-bf48-52f08b008a96" providerId="ADAL" clId="{B6CA1A60-6F50-4892-8C04-D32A8A1C0DDD}" dt="2019-02-11T16:50:28.066" v="267" actId="26606"/>
          <ac:spMkLst>
            <pc:docMk/>
            <pc:sldMk cId="2639435020" sldId="265"/>
            <ac:spMk id="12" creationId="{56533E23-646B-417C-A0E8-F420DD290189}"/>
          </ac:spMkLst>
        </pc:spChg>
        <pc:spChg chg="add del">
          <ac:chgData name="Andy Hayes" userId="0a5c3b32-84df-4069-bf48-52f08b008a96" providerId="ADAL" clId="{B6CA1A60-6F50-4892-8C04-D32A8A1C0DDD}" dt="2019-02-11T16:50:29.128" v="269" actId="26606"/>
          <ac:spMkLst>
            <pc:docMk/>
            <pc:sldMk cId="2639435020" sldId="265"/>
            <ac:spMk id="14" creationId="{A2168B3A-3AE7-4946-8AF6-76E3E5176180}"/>
          </ac:spMkLst>
        </pc:spChg>
        <pc:spChg chg="add del">
          <ac:chgData name="Andy Hayes" userId="0a5c3b32-84df-4069-bf48-52f08b008a96" providerId="ADAL" clId="{B6CA1A60-6F50-4892-8C04-D32A8A1C0DDD}" dt="2019-02-11T16:50:29.128" v="269" actId="26606"/>
          <ac:spMkLst>
            <pc:docMk/>
            <pc:sldMk cId="2639435020" sldId="265"/>
            <ac:spMk id="15" creationId="{64C2224D-8669-4449-BA35-66D2DEF0EE2C}"/>
          </ac:spMkLst>
        </pc:spChg>
        <pc:spChg chg="add del">
          <ac:chgData name="Andy Hayes" userId="0a5c3b32-84df-4069-bf48-52f08b008a96" providerId="ADAL" clId="{B6CA1A60-6F50-4892-8C04-D32A8A1C0DDD}" dt="2019-02-11T16:50:29.128" v="269" actId="26606"/>
          <ac:spMkLst>
            <pc:docMk/>
            <pc:sldMk cId="2639435020" sldId="265"/>
            <ac:spMk id="16" creationId="{F99E36D9-8C4D-4CA1-89BA-D0BF2FB97201}"/>
          </ac:spMkLst>
        </pc:spChg>
        <pc:picChg chg="add mod ord">
          <ac:chgData name="Andy Hayes" userId="0a5c3b32-84df-4069-bf48-52f08b008a96" providerId="ADAL" clId="{B6CA1A60-6F50-4892-8C04-D32A8A1C0DDD}" dt="2019-02-11T16:50:50.223" v="271" actId="26606"/>
          <ac:picMkLst>
            <pc:docMk/>
            <pc:sldMk cId="2639435020" sldId="265"/>
            <ac:picMk id="2" creationId="{8B3495FC-42F5-48CF-AB20-8D4D9AA76B32}"/>
          </ac:picMkLst>
        </pc:picChg>
        <pc:picChg chg="add mod modCrop">
          <ac:chgData name="Andy Hayes" userId="0a5c3b32-84df-4069-bf48-52f08b008a96" providerId="ADAL" clId="{B6CA1A60-6F50-4892-8C04-D32A8A1C0DDD}" dt="2019-02-11T17:04:28.265" v="467" actId="14100"/>
          <ac:picMkLst>
            <pc:docMk/>
            <pc:sldMk cId="2639435020" sldId="265"/>
            <ac:picMk id="3" creationId="{32EDB2C1-F10A-4850-830A-CBC02E4DDED0}"/>
          </ac:picMkLst>
        </pc:picChg>
      </pc:sldChg>
      <pc:sldChg chg="addSp delSp modSp add ord modTransition">
        <pc:chgData name="Andy Hayes" userId="0a5c3b32-84df-4069-bf48-52f08b008a96" providerId="ADAL" clId="{B6CA1A60-6F50-4892-8C04-D32A8A1C0DDD}" dt="2019-02-11T17:15:57.120" v="556"/>
        <pc:sldMkLst>
          <pc:docMk/>
          <pc:sldMk cId="2477814328" sldId="266"/>
        </pc:sldMkLst>
        <pc:spChg chg="del">
          <ac:chgData name="Andy Hayes" userId="0a5c3b32-84df-4069-bf48-52f08b008a96" providerId="ADAL" clId="{B6CA1A60-6F50-4892-8C04-D32A8A1C0DDD}" dt="2019-02-11T16:52:19.826" v="280" actId="478"/>
          <ac:spMkLst>
            <pc:docMk/>
            <pc:sldMk cId="2477814328" sldId="266"/>
            <ac:spMk id="2" creationId="{7A14A099-FE2D-4EDA-9B3E-79D6ED2BC3E3}"/>
          </ac:spMkLst>
        </pc:spChg>
        <pc:spChg chg="del">
          <ac:chgData name="Andy Hayes" userId="0a5c3b32-84df-4069-bf48-52f08b008a96" providerId="ADAL" clId="{B6CA1A60-6F50-4892-8C04-D32A8A1C0DDD}" dt="2019-02-11T16:52:23.793" v="281" actId="478"/>
          <ac:spMkLst>
            <pc:docMk/>
            <pc:sldMk cId="2477814328" sldId="266"/>
            <ac:spMk id="3" creationId="{9C3E8467-B253-46F3-92B0-B571BDB0251D}"/>
          </ac:spMkLst>
        </pc:spChg>
        <pc:spChg chg="add mod">
          <ac:chgData name="Andy Hayes" userId="0a5c3b32-84df-4069-bf48-52f08b008a96" providerId="ADAL" clId="{B6CA1A60-6F50-4892-8C04-D32A8A1C0DDD}" dt="2019-02-11T17:01:09.274" v="364" actId="20577"/>
          <ac:spMkLst>
            <pc:docMk/>
            <pc:sldMk cId="2477814328" sldId="266"/>
            <ac:spMk id="5" creationId="{7C1D634D-CD16-4F0C-917D-CAFF7778CB0E}"/>
          </ac:spMkLst>
        </pc:spChg>
        <pc:picChg chg="add mod">
          <ac:chgData name="Andy Hayes" userId="0a5c3b32-84df-4069-bf48-52f08b008a96" providerId="ADAL" clId="{B6CA1A60-6F50-4892-8C04-D32A8A1C0DDD}" dt="2019-02-11T16:52:36.525" v="284" actId="14100"/>
          <ac:picMkLst>
            <pc:docMk/>
            <pc:sldMk cId="2477814328" sldId="266"/>
            <ac:picMk id="4" creationId="{730CD96C-F800-4C5C-89E9-14F8E9CBFB9E}"/>
          </ac:picMkLst>
        </pc:picChg>
        <pc:picChg chg="add mod modCrop">
          <ac:chgData name="Andy Hayes" userId="0a5c3b32-84df-4069-bf48-52f08b008a96" providerId="ADAL" clId="{B6CA1A60-6F50-4892-8C04-D32A8A1C0DDD}" dt="2019-02-11T16:56:45.379" v="347" actId="1076"/>
          <ac:picMkLst>
            <pc:docMk/>
            <pc:sldMk cId="2477814328" sldId="266"/>
            <ac:picMk id="6" creationId="{224DEA42-4590-4594-8493-1F80353DD773}"/>
          </ac:picMkLst>
        </pc:picChg>
      </pc:sldChg>
      <pc:sldChg chg="addSp delSp modSp add modTransition">
        <pc:chgData name="Andy Hayes" userId="0a5c3b32-84df-4069-bf48-52f08b008a96" providerId="ADAL" clId="{B6CA1A60-6F50-4892-8C04-D32A8A1C0DDD}" dt="2019-02-11T17:16:04.954" v="557"/>
        <pc:sldMkLst>
          <pc:docMk/>
          <pc:sldMk cId="1397655990" sldId="267"/>
        </pc:sldMkLst>
        <pc:spChg chg="del">
          <ac:chgData name="Andy Hayes" userId="0a5c3b32-84df-4069-bf48-52f08b008a96" providerId="ADAL" clId="{B6CA1A60-6F50-4892-8C04-D32A8A1C0DDD}" dt="2019-02-11T16:59:27.624" v="352" actId="478"/>
          <ac:spMkLst>
            <pc:docMk/>
            <pc:sldMk cId="1397655990" sldId="267"/>
            <ac:spMk id="2" creationId="{626E487C-2799-4AED-8E58-997D4AB222F7}"/>
          </ac:spMkLst>
        </pc:spChg>
        <pc:spChg chg="del">
          <ac:chgData name="Andy Hayes" userId="0a5c3b32-84df-4069-bf48-52f08b008a96" providerId="ADAL" clId="{B6CA1A60-6F50-4892-8C04-D32A8A1C0DDD}" dt="2019-02-11T16:59:30.326" v="353" actId="478"/>
          <ac:spMkLst>
            <pc:docMk/>
            <pc:sldMk cId="1397655990" sldId="267"/>
            <ac:spMk id="3" creationId="{AFD7D596-60B7-45EE-A200-458BFB43AD1B}"/>
          </ac:spMkLst>
        </pc:spChg>
        <pc:spChg chg="add mod">
          <ac:chgData name="Andy Hayes" userId="0a5c3b32-84df-4069-bf48-52f08b008a96" providerId="ADAL" clId="{B6CA1A60-6F50-4892-8C04-D32A8A1C0DDD}" dt="2019-02-11T17:00:37.266" v="363" actId="403"/>
          <ac:spMkLst>
            <pc:docMk/>
            <pc:sldMk cId="1397655990" sldId="267"/>
            <ac:spMk id="5" creationId="{9A6DC7F2-82CA-4115-B231-318A31706445}"/>
          </ac:spMkLst>
        </pc:spChg>
        <pc:spChg chg="add mod">
          <ac:chgData name="Andy Hayes" userId="0a5c3b32-84df-4069-bf48-52f08b008a96" providerId="ADAL" clId="{B6CA1A60-6F50-4892-8C04-D32A8A1C0DDD}" dt="2019-02-11T17:07:43.543" v="507" actId="20577"/>
          <ac:spMkLst>
            <pc:docMk/>
            <pc:sldMk cId="1397655990" sldId="267"/>
            <ac:spMk id="7" creationId="{7B5CC6DC-E71C-42F2-B1DE-BF5346979758}"/>
          </ac:spMkLst>
        </pc:spChg>
        <pc:picChg chg="add mod">
          <ac:chgData name="Andy Hayes" userId="0a5c3b32-84df-4069-bf48-52f08b008a96" providerId="ADAL" clId="{B6CA1A60-6F50-4892-8C04-D32A8A1C0DDD}" dt="2019-02-11T16:59:42.136" v="356" actId="14100"/>
          <ac:picMkLst>
            <pc:docMk/>
            <pc:sldMk cId="1397655990" sldId="267"/>
            <ac:picMk id="4" creationId="{DBA687FE-4834-40FD-B12D-6621BFF73745}"/>
          </ac:picMkLst>
        </pc:picChg>
        <pc:picChg chg="add mod">
          <ac:chgData name="Andy Hayes" userId="0a5c3b32-84df-4069-bf48-52f08b008a96" providerId="ADAL" clId="{B6CA1A60-6F50-4892-8C04-D32A8A1C0DDD}" dt="2019-02-11T17:01:49.682" v="367" actId="14100"/>
          <ac:picMkLst>
            <pc:docMk/>
            <pc:sldMk cId="1397655990" sldId="267"/>
            <ac:picMk id="6" creationId="{1EEB9DB0-343C-43BA-9AF7-BB2D3A6C2585}"/>
          </ac:picMkLst>
        </pc:picChg>
        <pc:picChg chg="add mod modCrop">
          <ac:chgData name="Andy Hayes" userId="0a5c3b32-84df-4069-bf48-52f08b008a96" providerId="ADAL" clId="{B6CA1A60-6F50-4892-8C04-D32A8A1C0DDD}" dt="2019-02-11T17:07:10.220" v="477" actId="1076"/>
          <ac:picMkLst>
            <pc:docMk/>
            <pc:sldMk cId="1397655990" sldId="267"/>
            <ac:picMk id="8" creationId="{D7CA9F5F-8F86-47F9-8A66-66A34AFF789C}"/>
          </ac:picMkLst>
        </pc:picChg>
      </pc:sldChg>
      <pc:sldChg chg="addSp modSp add modTransition">
        <pc:chgData name="Andy Hayes" userId="0a5c3b32-84df-4069-bf48-52f08b008a96" providerId="ADAL" clId="{B6CA1A60-6F50-4892-8C04-D32A8A1C0DDD}" dt="2019-02-11T17:16:10.692" v="558"/>
        <pc:sldMkLst>
          <pc:docMk/>
          <pc:sldMk cId="626176773" sldId="268"/>
        </pc:sldMkLst>
        <pc:spChg chg="add mod">
          <ac:chgData name="Andy Hayes" userId="0a5c3b32-84df-4069-bf48-52f08b008a96" providerId="ADAL" clId="{B6CA1A60-6F50-4892-8C04-D32A8A1C0DDD}" dt="2019-02-11T17:09:33.462" v="539" actId="1076"/>
          <ac:spMkLst>
            <pc:docMk/>
            <pc:sldMk cId="626176773" sldId="268"/>
            <ac:spMk id="4" creationId="{CA1AE752-267E-4338-B252-2C3D2021DF3E}"/>
          </ac:spMkLst>
        </pc:spChg>
        <pc:picChg chg="add mod modCrop">
          <ac:chgData name="Andy Hayes" userId="0a5c3b32-84df-4069-bf48-52f08b008a96" providerId="ADAL" clId="{B6CA1A60-6F50-4892-8C04-D32A8A1C0DDD}" dt="2019-02-11T17:08:35.149" v="510" actId="1076"/>
          <ac:picMkLst>
            <pc:docMk/>
            <pc:sldMk cId="626176773" sldId="268"/>
            <ac:picMk id="2" creationId="{29693286-0E6D-4B64-AF76-6FFB3026599B}"/>
          </ac:picMkLst>
        </pc:picChg>
        <pc:picChg chg="add mod modCrop">
          <ac:chgData name="Andy Hayes" userId="0a5c3b32-84df-4069-bf48-52f08b008a96" providerId="ADAL" clId="{B6CA1A60-6F50-4892-8C04-D32A8A1C0DDD}" dt="2019-02-11T17:08:43.147" v="511" actId="732"/>
          <ac:picMkLst>
            <pc:docMk/>
            <pc:sldMk cId="626176773" sldId="268"/>
            <ac:picMk id="3" creationId="{3C1C0363-3498-4F82-BF44-48D5F7CCB6F3}"/>
          </ac:picMkLst>
        </pc:picChg>
      </pc:sldChg>
      <pc:sldChg chg="addSp modSp add mod modTransition setBg">
        <pc:chgData name="Andy Hayes" userId="0a5c3b32-84df-4069-bf48-52f08b008a96" providerId="ADAL" clId="{B6CA1A60-6F50-4892-8C04-D32A8A1C0DDD}" dt="2019-02-12T12:04:29.356" v="1376" actId="26606"/>
        <pc:sldMkLst>
          <pc:docMk/>
          <pc:sldMk cId="3789512395" sldId="269"/>
        </pc:sldMkLst>
        <pc:spChg chg="add">
          <ac:chgData name="Andy Hayes" userId="0a5c3b32-84df-4069-bf48-52f08b008a96" providerId="ADAL" clId="{B6CA1A60-6F50-4892-8C04-D32A8A1C0DDD}" dt="2019-02-12T12:04:29.356" v="1376" actId="26606"/>
          <ac:spMkLst>
            <pc:docMk/>
            <pc:sldMk cId="3789512395" sldId="269"/>
            <ac:spMk id="7" creationId="{9C5EC292-991E-4C8F-9F55-D72971A4BB9C}"/>
          </ac:spMkLst>
        </pc:spChg>
        <pc:spChg chg="add">
          <ac:chgData name="Andy Hayes" userId="0a5c3b32-84df-4069-bf48-52f08b008a96" providerId="ADAL" clId="{B6CA1A60-6F50-4892-8C04-D32A8A1C0DDD}" dt="2019-02-12T12:04:29.356" v="1376" actId="26606"/>
          <ac:spMkLst>
            <pc:docMk/>
            <pc:sldMk cId="3789512395" sldId="269"/>
            <ac:spMk id="9" creationId="{F90B7573-D2CD-4589-B099-E8254726ACC0}"/>
          </ac:spMkLst>
        </pc:spChg>
        <pc:spChg chg="add">
          <ac:chgData name="Andy Hayes" userId="0a5c3b32-84df-4069-bf48-52f08b008a96" providerId="ADAL" clId="{B6CA1A60-6F50-4892-8C04-D32A8A1C0DDD}" dt="2019-02-12T12:04:29.356" v="1376" actId="26606"/>
          <ac:spMkLst>
            <pc:docMk/>
            <pc:sldMk cId="3789512395" sldId="269"/>
            <ac:spMk id="11" creationId="{C26A041F-C32D-4E9C-AD9A-6F8F9710D957}"/>
          </ac:spMkLst>
        </pc:spChg>
        <pc:picChg chg="add mod modCrop">
          <ac:chgData name="Andy Hayes" userId="0a5c3b32-84df-4069-bf48-52f08b008a96" providerId="ADAL" clId="{B6CA1A60-6F50-4892-8C04-D32A8A1C0DDD}" dt="2019-02-12T12:04:29.356" v="1376" actId="26606"/>
          <ac:picMkLst>
            <pc:docMk/>
            <pc:sldMk cId="3789512395" sldId="269"/>
            <ac:picMk id="2" creationId="{3CB7F924-780B-43E6-AA7E-05683FF4A670}"/>
          </ac:picMkLst>
        </pc:picChg>
      </pc:sldChg>
      <pc:sldChg chg="addSp delSp modSp mod setBg delDesignElem">
        <pc:chgData name="Andy Hayes" userId="0a5c3b32-84df-4069-bf48-52f08b008a96" providerId="ADAL" clId="{B6CA1A60-6F50-4892-8C04-D32A8A1C0DDD}" dt="2019-02-12T12:04:01.573" v="1375" actId="732"/>
        <pc:sldMkLst>
          <pc:docMk/>
          <pc:sldMk cId="2485673062" sldId="270"/>
        </pc:sldMkLst>
        <pc:spChg chg="mod">
          <ac:chgData name="Andy Hayes" userId="0a5c3b32-84df-4069-bf48-52f08b008a96" providerId="ADAL" clId="{B6CA1A60-6F50-4892-8C04-D32A8A1C0DDD}" dt="2019-02-11T17:28:30.366" v="670" actId="122"/>
          <ac:spMkLst>
            <pc:docMk/>
            <pc:sldMk cId="2485673062" sldId="270"/>
            <ac:spMk id="8" creationId="{4CF512D6-5CEF-48E9-8D97-DD4E31A6273D}"/>
          </ac:spMkLst>
        </pc:spChg>
        <pc:spChg chg="mod">
          <ac:chgData name="Andy Hayes" userId="0a5c3b32-84df-4069-bf48-52f08b008a96" providerId="ADAL" clId="{B6CA1A60-6F50-4892-8C04-D32A8A1C0DDD}" dt="2019-02-11T17:28:20.954" v="669" actId="122"/>
          <ac:spMkLst>
            <pc:docMk/>
            <pc:sldMk cId="2485673062" sldId="270"/>
            <ac:spMk id="9" creationId="{790AE400-4294-45B9-A736-E97538D270E2}"/>
          </ac:spMkLst>
        </pc:spChg>
        <pc:spChg chg="add del">
          <ac:chgData name="Andy Hayes" userId="0a5c3b32-84df-4069-bf48-52f08b008a96" providerId="ADAL" clId="{B6CA1A60-6F50-4892-8C04-D32A8A1C0DDD}" dt="2019-02-11T17:26:48.773" v="647" actId="26606"/>
          <ac:spMkLst>
            <pc:docMk/>
            <pc:sldMk cId="2485673062" sldId="270"/>
            <ac:spMk id="18" creationId="{3C06EAFD-0C69-4B3B-BEA7-E7E11DDF9C43}"/>
          </ac:spMkLst>
        </pc:spChg>
        <pc:spChg chg="add del">
          <ac:chgData name="Andy Hayes" userId="0a5c3b32-84df-4069-bf48-52f08b008a96" providerId="ADAL" clId="{B6CA1A60-6F50-4892-8C04-D32A8A1C0DDD}" dt="2019-02-11T17:26:48.773" v="647" actId="26606"/>
          <ac:spMkLst>
            <pc:docMk/>
            <pc:sldMk cId="2485673062" sldId="270"/>
            <ac:spMk id="20" creationId="{A4066C89-42FB-4624-9AFE-3A31B36491B5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2485673062" sldId="270"/>
            <ac:spMk id="25" creationId="{AA184731-2495-4C5E-84D7-045E260A3112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2485673062" sldId="270"/>
            <ac:spMk id="27" creationId="{1BDA4DC5-9C94-4C6C-A12F-2E0C8D69B477}"/>
          </ac:spMkLst>
        </pc:spChg>
        <pc:grpChg chg="add del">
          <ac:chgData name="Andy Hayes" userId="0a5c3b32-84df-4069-bf48-52f08b008a96" providerId="ADAL" clId="{B6CA1A60-6F50-4892-8C04-D32A8A1C0DDD}" dt="2019-02-11T17:26:48.773" v="647" actId="26606"/>
          <ac:grpSpMkLst>
            <pc:docMk/>
            <pc:sldMk cId="2485673062" sldId="270"/>
            <ac:grpSpMk id="14" creationId="{132FD491-28F3-42E7-AEBF-A9E3C462C92A}"/>
          </ac:grpSpMkLst>
        </pc:grpChg>
        <pc:grpChg chg="add del">
          <ac:chgData name="Andy Hayes" userId="0a5c3b32-84df-4069-bf48-52f08b008a96" providerId="ADAL" clId="{B6CA1A60-6F50-4892-8C04-D32A8A1C0DDD}" dt="2019-02-12T11:58:22.332" v="1280"/>
          <ac:grpSpMkLst>
            <pc:docMk/>
            <pc:sldMk cId="2485673062" sldId="270"/>
            <ac:grpSpMk id="29" creationId="{CB1E5C71-0EB0-4D54-8D8A-3F99A1696EBE}"/>
          </ac:grpSpMkLst>
        </pc:grpChg>
        <pc:picChg chg="add mod modCrop">
          <ac:chgData name="Andy Hayes" userId="0a5c3b32-84df-4069-bf48-52f08b008a96" providerId="ADAL" clId="{B6CA1A60-6F50-4892-8C04-D32A8A1C0DDD}" dt="2019-02-12T12:04:01.573" v="1375" actId="732"/>
          <ac:picMkLst>
            <pc:docMk/>
            <pc:sldMk cId="2485673062" sldId="270"/>
            <ac:picMk id="17" creationId="{D99EA214-2272-482A-9972-B03C0FEF738F}"/>
          </ac:picMkLst>
        </pc:picChg>
      </pc:sldChg>
      <pc:sldChg chg="addSp delSp modSp add modTransition">
        <pc:chgData name="Andy Hayes" userId="0a5c3b32-84df-4069-bf48-52f08b008a96" providerId="ADAL" clId="{B6CA1A60-6F50-4892-8C04-D32A8A1C0DDD}" dt="2019-02-12T11:34:23.111" v="1128" actId="20577"/>
        <pc:sldMkLst>
          <pc:docMk/>
          <pc:sldMk cId="2825646037" sldId="271"/>
        </pc:sldMkLst>
        <pc:spChg chg="del">
          <ac:chgData name="Andy Hayes" userId="0a5c3b32-84df-4069-bf48-52f08b008a96" providerId="ADAL" clId="{B6CA1A60-6F50-4892-8C04-D32A8A1C0DDD}" dt="2019-02-11T17:36:40.641" v="681" actId="478"/>
          <ac:spMkLst>
            <pc:docMk/>
            <pc:sldMk cId="2825646037" sldId="271"/>
            <ac:spMk id="2" creationId="{45891DA5-612C-4FC7-83E5-BB2A5663E6CE}"/>
          </ac:spMkLst>
        </pc:spChg>
        <pc:spChg chg="del">
          <ac:chgData name="Andy Hayes" userId="0a5c3b32-84df-4069-bf48-52f08b008a96" providerId="ADAL" clId="{B6CA1A60-6F50-4892-8C04-D32A8A1C0DDD}" dt="2019-02-11T17:36:43.072" v="682" actId="478"/>
          <ac:spMkLst>
            <pc:docMk/>
            <pc:sldMk cId="2825646037" sldId="271"/>
            <ac:spMk id="3" creationId="{FD769B0A-A905-4067-A7DF-3410E91991FB}"/>
          </ac:spMkLst>
        </pc:spChg>
        <pc:spChg chg="add mod">
          <ac:chgData name="Andy Hayes" userId="0a5c3b32-84df-4069-bf48-52f08b008a96" providerId="ADAL" clId="{B6CA1A60-6F50-4892-8C04-D32A8A1C0DDD}" dt="2019-02-12T11:23:12.963" v="821" actId="207"/>
          <ac:spMkLst>
            <pc:docMk/>
            <pc:sldMk cId="2825646037" sldId="271"/>
            <ac:spMk id="5" creationId="{67D3B026-D768-49B5-ADDC-8B113CEB874E}"/>
          </ac:spMkLst>
        </pc:spChg>
        <pc:spChg chg="add mod">
          <ac:chgData name="Andy Hayes" userId="0a5c3b32-84df-4069-bf48-52f08b008a96" providerId="ADAL" clId="{B6CA1A60-6F50-4892-8C04-D32A8A1C0DDD}" dt="2019-02-12T11:34:23.111" v="1128" actId="20577"/>
          <ac:spMkLst>
            <pc:docMk/>
            <pc:sldMk cId="2825646037" sldId="271"/>
            <ac:spMk id="7" creationId="{A1EE75A2-5067-4E71-8414-C1EB81198721}"/>
          </ac:spMkLst>
        </pc:spChg>
        <pc:picChg chg="add mod modCrop">
          <ac:chgData name="Andy Hayes" userId="0a5c3b32-84df-4069-bf48-52f08b008a96" providerId="ADAL" clId="{B6CA1A60-6F50-4892-8C04-D32A8A1C0DDD}" dt="2019-02-12T11:20:54.754" v="804" actId="732"/>
          <ac:picMkLst>
            <pc:docMk/>
            <pc:sldMk cId="2825646037" sldId="271"/>
            <ac:picMk id="2" creationId="{CE3A5EA3-8746-469E-9C76-9B0C365F0692}"/>
          </ac:picMkLst>
        </pc:picChg>
        <pc:picChg chg="add del mod">
          <ac:chgData name="Andy Hayes" userId="0a5c3b32-84df-4069-bf48-52f08b008a96" providerId="ADAL" clId="{B6CA1A60-6F50-4892-8C04-D32A8A1C0DDD}" dt="2019-02-12T11:21:59.360" v="811" actId="478"/>
          <ac:picMkLst>
            <pc:docMk/>
            <pc:sldMk cId="2825646037" sldId="271"/>
            <ac:picMk id="3" creationId="{118D1ACF-6A97-423E-9056-941F0B1F2FE7}"/>
          </ac:picMkLst>
        </pc:picChg>
        <pc:picChg chg="add del mod modCrop">
          <ac:chgData name="Andy Hayes" userId="0a5c3b32-84df-4069-bf48-52f08b008a96" providerId="ADAL" clId="{B6CA1A60-6F50-4892-8C04-D32A8A1C0DDD}" dt="2019-02-12T11:21:09.753" v="805" actId="478"/>
          <ac:picMkLst>
            <pc:docMk/>
            <pc:sldMk cId="2825646037" sldId="271"/>
            <ac:picMk id="4" creationId="{4BDB43F1-B38B-4DF5-B51A-43B44B8CDD3F}"/>
          </ac:picMkLst>
        </pc:picChg>
        <pc:picChg chg="add del mod modCrop">
          <ac:chgData name="Andy Hayes" userId="0a5c3b32-84df-4069-bf48-52f08b008a96" providerId="ADAL" clId="{B6CA1A60-6F50-4892-8C04-D32A8A1C0DDD}" dt="2019-02-11T17:38:48.578" v="699" actId="478"/>
          <ac:picMkLst>
            <pc:docMk/>
            <pc:sldMk cId="2825646037" sldId="271"/>
            <ac:picMk id="5" creationId="{96B06FB6-6A6A-4AF8-B5C8-34D49F3DB2E7}"/>
          </ac:picMkLst>
        </pc:picChg>
        <pc:picChg chg="add del mod modCrop">
          <ac:chgData name="Andy Hayes" userId="0a5c3b32-84df-4069-bf48-52f08b008a96" providerId="ADAL" clId="{B6CA1A60-6F50-4892-8C04-D32A8A1C0DDD}" dt="2019-02-12T11:22:01.280" v="812" actId="478"/>
          <ac:picMkLst>
            <pc:docMk/>
            <pc:sldMk cId="2825646037" sldId="271"/>
            <ac:picMk id="6" creationId="{C881ACF0-C462-4DE1-A253-D4C6B2FAD407}"/>
          </ac:picMkLst>
        </pc:picChg>
        <pc:picChg chg="add mod modCrop">
          <ac:chgData name="Andy Hayes" userId="0a5c3b32-84df-4069-bf48-52f08b008a96" providerId="ADAL" clId="{B6CA1A60-6F50-4892-8C04-D32A8A1C0DDD}" dt="2019-02-12T11:28:42.060" v="932" actId="1076"/>
          <ac:picMkLst>
            <pc:docMk/>
            <pc:sldMk cId="2825646037" sldId="271"/>
            <ac:picMk id="8" creationId="{9F24DE74-6E1B-4FE8-A2D7-11C4B08F46E4}"/>
          </ac:picMkLst>
        </pc:picChg>
      </pc:sldChg>
      <pc:sldChg chg="addSp delSp modSp add mod setBg delDesignElem">
        <pc:chgData name="Andy Hayes" userId="0a5c3b32-84df-4069-bf48-52f08b008a96" providerId="ADAL" clId="{B6CA1A60-6F50-4892-8C04-D32A8A1C0DDD}" dt="2019-02-12T11:58:22.332" v="1280"/>
        <pc:sldMkLst>
          <pc:docMk/>
          <pc:sldMk cId="689772592" sldId="272"/>
        </pc:sldMkLst>
        <pc:spChg chg="add mod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5" creationId="{45F5BAB5-CE4A-43F9-ABED-C23CD1BB9660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10" creationId="{501EBB4D-E42B-468D-B801-D16CF43ECBD2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12" creationId="{A7FBF63C-B061-4F66-8609-FED8EFFDAFE7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14" creationId="{D893CC27-5C56-4F6F-9B94-413AE08B922C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20" creationId="{79A76B16-3D94-4E0A-BDAB-469A55D47D64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22" creationId="{97116258-44FA-4FC2-99D1-52CCB536E897}"/>
          </ac:spMkLst>
        </pc:spChg>
        <pc:spChg chg="add del">
          <ac:chgData name="Andy Hayes" userId="0a5c3b32-84df-4069-bf48-52f08b008a96" providerId="ADAL" clId="{B6CA1A60-6F50-4892-8C04-D32A8A1C0DDD}" dt="2019-02-12T11:58:22.332" v="1280"/>
          <ac:spMkLst>
            <pc:docMk/>
            <pc:sldMk cId="689772592" sldId="272"/>
            <ac:spMk id="24" creationId="{73DC887C-A645-4B67-AFCC-7596D232FC74}"/>
          </ac:spMkLst>
        </pc:spChg>
        <pc:spChg chg="add del mod">
          <ac:chgData name="Andy Hayes" userId="0a5c3b32-84df-4069-bf48-52f08b008a96" providerId="ADAL" clId="{B6CA1A60-6F50-4892-8C04-D32A8A1C0DDD}" dt="2019-02-12T11:34:02.133" v="1122"/>
          <ac:spMkLst>
            <pc:docMk/>
            <pc:sldMk cId="689772592" sldId="272"/>
            <ac:spMk id="26" creationId="{C1EC164C-BE76-478E-BC7F-6BC362174810}"/>
          </ac:spMkLst>
        </pc:spChg>
        <pc:spChg chg="add del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29" creationId="{501EBB4D-E42B-468D-B801-D16CF43ECBD2}"/>
          </ac:spMkLst>
        </pc:spChg>
        <pc:spChg chg="add del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31" creationId="{A7FBF63C-B061-4F66-8609-FED8EFFDAFE7}"/>
          </ac:spMkLst>
        </pc:spChg>
        <pc:spChg chg="add del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33" creationId="{D893CC27-5C56-4F6F-9B94-413AE08B922C}"/>
          </ac:spMkLst>
        </pc:spChg>
        <pc:spChg chg="add del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39" creationId="{8BD8FAF9-F7F2-4887-B9CA-A4F008D0D067}"/>
          </ac:spMkLst>
        </pc:spChg>
        <pc:spChg chg="add del">
          <ac:chgData name="Andy Hayes" userId="0a5c3b32-84df-4069-bf48-52f08b008a96" providerId="ADAL" clId="{B6CA1A60-6F50-4892-8C04-D32A8A1C0DDD}" dt="2019-02-12T11:34:20.624" v="1126" actId="26606"/>
          <ac:spMkLst>
            <pc:docMk/>
            <pc:sldMk cId="689772592" sldId="272"/>
            <ac:spMk id="41" creationId="{714B2BFC-6640-4960-87EA-7B5B3A8B1ACF}"/>
          </ac:spMkLst>
        </pc:spChg>
        <pc:grpChg chg="add del">
          <ac:chgData name="Andy Hayes" userId="0a5c3b32-84df-4069-bf48-52f08b008a96" providerId="ADAL" clId="{B6CA1A60-6F50-4892-8C04-D32A8A1C0DDD}" dt="2019-02-12T11:58:22.332" v="1280"/>
          <ac:grpSpMkLst>
            <pc:docMk/>
            <pc:sldMk cId="689772592" sldId="272"/>
            <ac:grpSpMk id="16" creationId="{76D64082-5099-45DC-84A9-81EA54822BEE}"/>
          </ac:grpSpMkLst>
        </pc:grpChg>
        <pc:grpChg chg="add del">
          <ac:chgData name="Andy Hayes" userId="0a5c3b32-84df-4069-bf48-52f08b008a96" providerId="ADAL" clId="{B6CA1A60-6F50-4892-8C04-D32A8A1C0DDD}" dt="2019-02-12T11:34:20.624" v="1126" actId="26606"/>
          <ac:grpSpMkLst>
            <pc:docMk/>
            <pc:sldMk cId="689772592" sldId="272"/>
            <ac:grpSpMk id="35" creationId="{76D64082-5099-45DC-84A9-81EA54822BEE}"/>
          </ac:grpSpMkLst>
        </pc:grpChg>
        <pc:grpChg chg="add del">
          <ac:chgData name="Andy Hayes" userId="0a5c3b32-84df-4069-bf48-52f08b008a96" providerId="ADAL" clId="{B6CA1A60-6F50-4892-8C04-D32A8A1C0DDD}" dt="2019-02-12T11:34:20.624" v="1126" actId="26606"/>
          <ac:grpSpMkLst>
            <pc:docMk/>
            <pc:sldMk cId="689772592" sldId="272"/>
            <ac:grpSpMk id="43" creationId="{D584249D-3BAD-4593-8B98-4F9118A3DED4}"/>
          </ac:grpSpMkLst>
        </pc:grpChg>
        <pc:picChg chg="add mod ord">
          <ac:chgData name="Andy Hayes" userId="0a5c3b32-84df-4069-bf48-52f08b008a96" providerId="ADAL" clId="{B6CA1A60-6F50-4892-8C04-D32A8A1C0DDD}" dt="2019-02-12T11:34:20.624" v="1126" actId="26606"/>
          <ac:picMkLst>
            <pc:docMk/>
            <pc:sldMk cId="689772592" sldId="272"/>
            <ac:picMk id="3" creationId="{D1783FAA-0513-4307-9CE1-BFEFD220F311}"/>
          </ac:picMkLst>
        </pc:picChg>
        <pc:picChg chg="add mod ord">
          <ac:chgData name="Andy Hayes" userId="0a5c3b32-84df-4069-bf48-52f08b008a96" providerId="ADAL" clId="{B6CA1A60-6F50-4892-8C04-D32A8A1C0DDD}" dt="2019-02-12T11:34:20.624" v="1126" actId="26606"/>
          <ac:picMkLst>
            <pc:docMk/>
            <pc:sldMk cId="689772592" sldId="272"/>
            <ac:picMk id="4" creationId="{46519F87-2BED-4F8E-B402-920252B5266D}"/>
          </ac:picMkLst>
        </pc:picChg>
      </pc:sldChg>
      <pc:sldChg chg="add del">
        <pc:chgData name="Andy Hayes" userId="0a5c3b32-84df-4069-bf48-52f08b008a96" providerId="ADAL" clId="{B6CA1A60-6F50-4892-8C04-D32A8A1C0DDD}" dt="2019-02-12T12:14:12.642" v="1385"/>
        <pc:sldMkLst>
          <pc:docMk/>
          <pc:sldMk cId="875894560" sldId="273"/>
        </pc:sldMkLst>
      </pc:sldChg>
      <pc:sldChg chg="add del">
        <pc:chgData name="Andy Hayes" userId="0a5c3b32-84df-4069-bf48-52f08b008a96" providerId="ADAL" clId="{B6CA1A60-6F50-4892-8C04-D32A8A1C0DDD}" dt="2019-02-12T12:14:23.411" v="1387"/>
        <pc:sldMkLst>
          <pc:docMk/>
          <pc:sldMk cId="1126202792" sldId="273"/>
        </pc:sldMkLst>
      </pc:sldChg>
      <pc:sldChg chg="addSp delSp modSp add mod setBg">
        <pc:chgData name="Andy Hayes" userId="0a5c3b32-84df-4069-bf48-52f08b008a96" providerId="ADAL" clId="{B6CA1A60-6F50-4892-8C04-D32A8A1C0DDD}" dt="2019-02-12T12:16:57.715" v="1416" actId="27636"/>
        <pc:sldMkLst>
          <pc:docMk/>
          <pc:sldMk cId="3869580246" sldId="273"/>
        </pc:sldMkLst>
        <pc:spChg chg="mod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2" creationId="{235B2358-6BBE-47C4-939A-B4838407A04F}"/>
          </ac:spMkLst>
        </pc:spChg>
        <pc:spChg chg="mod">
          <ac:chgData name="Andy Hayes" userId="0a5c3b32-84df-4069-bf48-52f08b008a96" providerId="ADAL" clId="{B6CA1A60-6F50-4892-8C04-D32A8A1C0DDD}" dt="2019-02-12T12:16:57.715" v="1416" actId="27636"/>
          <ac:spMkLst>
            <pc:docMk/>
            <pc:sldMk cId="3869580246" sldId="273"/>
            <ac:spMk id="3" creationId="{D2ACF1DF-BECA-47A1-B094-33F2AE6989C6}"/>
          </ac:spMkLst>
        </pc:spChg>
        <pc:spChg chg="add del">
          <ac:chgData name="Andy Hayes" userId="0a5c3b32-84df-4069-bf48-52f08b008a96" providerId="ADAL" clId="{B6CA1A60-6F50-4892-8C04-D32A8A1C0DDD}" dt="2019-02-12T12:16:25.522" v="1407" actId="26606"/>
          <ac:spMkLst>
            <pc:docMk/>
            <pc:sldMk cId="3869580246" sldId="273"/>
            <ac:spMk id="8" creationId="{76C0DFDE-6363-4485-AAF5-8514D9C53CD9}"/>
          </ac:spMkLst>
        </pc:spChg>
        <pc:spChg chg="add del">
          <ac:chgData name="Andy Hayes" userId="0a5c3b32-84df-4069-bf48-52f08b008a96" providerId="ADAL" clId="{B6CA1A60-6F50-4892-8C04-D32A8A1C0DDD}" dt="2019-02-12T12:16:25.522" v="1407" actId="26606"/>
          <ac:spMkLst>
            <pc:docMk/>
            <pc:sldMk cId="3869580246" sldId="273"/>
            <ac:spMk id="10" creationId="{397ED09B-959B-46A7-9205-3318FE5C84A6}"/>
          </ac:spMkLst>
        </pc:spChg>
        <pc:spChg chg="add del">
          <ac:chgData name="Andy Hayes" userId="0a5c3b32-84df-4069-bf48-52f08b008a96" providerId="ADAL" clId="{B6CA1A60-6F50-4892-8C04-D32A8A1C0DDD}" dt="2019-02-12T12:16:25.522" v="1407" actId="26606"/>
          <ac:spMkLst>
            <pc:docMk/>
            <pc:sldMk cId="3869580246" sldId="273"/>
            <ac:spMk id="12" creationId="{66040056-521D-4899-85D7-161D0E847E62}"/>
          </ac:spMkLst>
        </pc:spChg>
        <pc:spChg chg="add del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21" creationId="{3C4C5769-E723-4A1E-B4F6-F6BB27AE733F}"/>
          </ac:spMkLst>
        </pc:spChg>
        <pc:spChg chg="add del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23" creationId="{E878380D-0E99-4278-9939-702074B88FAF}"/>
          </ac:spMkLst>
        </pc:spChg>
        <pc:spChg chg="add del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25" creationId="{75A92D53-A461-451B-87E6-8746F6FCEFDC}"/>
          </ac:spMkLst>
        </pc:spChg>
        <pc:spChg chg="add del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27" creationId="{F003ABC2-0D2A-42E5-9778-D9E8DBB5470E}"/>
          </ac:spMkLst>
        </pc:spChg>
        <pc:spChg chg="add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36" creationId="{3C06EAFD-0C69-4B3B-BEA7-E7E11DDF9C43}"/>
          </ac:spMkLst>
        </pc:spChg>
        <pc:spChg chg="add">
          <ac:chgData name="Andy Hayes" userId="0a5c3b32-84df-4069-bf48-52f08b008a96" providerId="ADAL" clId="{B6CA1A60-6F50-4892-8C04-D32A8A1C0DDD}" dt="2019-02-12T12:16:46.746" v="1412" actId="26606"/>
          <ac:spMkLst>
            <pc:docMk/>
            <pc:sldMk cId="3869580246" sldId="273"/>
            <ac:spMk id="38" creationId="{A4066C89-42FB-4624-9AFE-3A31B36491B5}"/>
          </ac:spMkLst>
        </pc:spChg>
        <pc:grpChg chg="add del">
          <ac:chgData name="Andy Hayes" userId="0a5c3b32-84df-4069-bf48-52f08b008a96" providerId="ADAL" clId="{B6CA1A60-6F50-4892-8C04-D32A8A1C0DDD}" dt="2019-02-12T12:16:46.746" v="1412" actId="26606"/>
          <ac:grpSpMkLst>
            <pc:docMk/>
            <pc:sldMk cId="3869580246" sldId="273"/>
            <ac:grpSpMk id="17" creationId="{132FD491-28F3-42E7-AEBF-A9E3C462C92A}"/>
          </ac:grpSpMkLst>
        </pc:grpChg>
        <pc:grpChg chg="add">
          <ac:chgData name="Andy Hayes" userId="0a5c3b32-84df-4069-bf48-52f08b008a96" providerId="ADAL" clId="{B6CA1A60-6F50-4892-8C04-D32A8A1C0DDD}" dt="2019-02-12T12:16:46.746" v="1412" actId="26606"/>
          <ac:grpSpMkLst>
            <pc:docMk/>
            <pc:sldMk cId="3869580246" sldId="273"/>
            <ac:grpSpMk id="32" creationId="{132FD491-28F3-42E7-AEBF-A9E3C462C92A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A02983-51B8-47E7-96FF-110CD31132BA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04D77C-A52A-428E-805F-39B4FF2FC7CF}">
      <dgm:prSet custT="1"/>
      <dgm:spPr/>
      <dgm:t>
        <a:bodyPr/>
        <a:lstStyle/>
        <a:p>
          <a:r>
            <a:rPr lang="en-GB" sz="2800" b="1" dirty="0"/>
            <a:t>Vision for future development</a:t>
          </a:r>
          <a:r>
            <a:rPr lang="en-GB" sz="2800" dirty="0"/>
            <a:t> </a:t>
          </a:r>
          <a:endParaRPr lang="en-US" sz="2800" dirty="0"/>
        </a:p>
      </dgm:t>
    </dgm:pt>
    <dgm:pt modelId="{75128DB7-2A72-4425-B742-6D6E9FC7163D}" type="parTrans" cxnId="{68DEE4FC-3F2F-4F64-BA5A-CA89A77CA96B}">
      <dgm:prSet/>
      <dgm:spPr/>
      <dgm:t>
        <a:bodyPr/>
        <a:lstStyle/>
        <a:p>
          <a:endParaRPr lang="en-US"/>
        </a:p>
      </dgm:t>
    </dgm:pt>
    <dgm:pt modelId="{F56644EF-26F9-43F6-9335-D11ABF820201}" type="sibTrans" cxnId="{68DEE4FC-3F2F-4F64-BA5A-CA89A77CA96B}">
      <dgm:prSet/>
      <dgm:spPr/>
      <dgm:t>
        <a:bodyPr/>
        <a:lstStyle/>
        <a:p>
          <a:endParaRPr lang="en-US"/>
        </a:p>
      </dgm:t>
    </dgm:pt>
    <dgm:pt modelId="{D8F955DC-9017-44C1-BA5D-23F4C75E9280}">
      <dgm:prSet custT="1"/>
      <dgm:spPr/>
      <dgm:t>
        <a:bodyPr/>
        <a:lstStyle/>
        <a:p>
          <a:r>
            <a:rPr lang="en-GB" sz="1800" b="1" dirty="0"/>
            <a:t>Social / Economic</a:t>
          </a:r>
          <a:endParaRPr lang="en-US" sz="1800" dirty="0"/>
        </a:p>
      </dgm:t>
    </dgm:pt>
    <dgm:pt modelId="{88E0F573-1AFC-4DA6-840E-B1FE82DCD561}" type="parTrans" cxnId="{F2A79C4B-0339-4694-AC9E-06169B93B419}">
      <dgm:prSet/>
      <dgm:spPr/>
      <dgm:t>
        <a:bodyPr/>
        <a:lstStyle/>
        <a:p>
          <a:endParaRPr lang="en-US"/>
        </a:p>
      </dgm:t>
    </dgm:pt>
    <dgm:pt modelId="{A34FA189-CC46-480E-AED2-746D486845E7}" type="sibTrans" cxnId="{F2A79C4B-0339-4694-AC9E-06169B93B419}">
      <dgm:prSet/>
      <dgm:spPr/>
      <dgm:t>
        <a:bodyPr/>
        <a:lstStyle/>
        <a:p>
          <a:endParaRPr lang="en-US"/>
        </a:p>
      </dgm:t>
    </dgm:pt>
    <dgm:pt modelId="{101D0096-36C1-4455-8A1A-B1EA78807ADF}">
      <dgm:prSet custT="1"/>
      <dgm:spPr/>
      <dgm:t>
        <a:bodyPr/>
        <a:lstStyle/>
        <a:p>
          <a:r>
            <a:rPr lang="en-GB" sz="1800" b="1" dirty="0"/>
            <a:t>Health / Educational </a:t>
          </a:r>
          <a:endParaRPr lang="en-US" sz="1800" dirty="0"/>
        </a:p>
      </dgm:t>
    </dgm:pt>
    <dgm:pt modelId="{0B24D479-DDA5-4874-91CF-60675C634D4F}" type="parTrans" cxnId="{33969F6A-2920-4349-BB94-E549EA3089F6}">
      <dgm:prSet/>
      <dgm:spPr/>
      <dgm:t>
        <a:bodyPr/>
        <a:lstStyle/>
        <a:p>
          <a:endParaRPr lang="en-US"/>
        </a:p>
      </dgm:t>
    </dgm:pt>
    <dgm:pt modelId="{47B3F90B-3E7E-4C6C-A9E9-4EA350C52562}" type="sibTrans" cxnId="{33969F6A-2920-4349-BB94-E549EA3089F6}">
      <dgm:prSet/>
      <dgm:spPr/>
      <dgm:t>
        <a:bodyPr/>
        <a:lstStyle/>
        <a:p>
          <a:endParaRPr lang="en-US"/>
        </a:p>
      </dgm:t>
    </dgm:pt>
    <dgm:pt modelId="{8530AD3B-0D7B-4B9D-8CC0-E3C9A701EB66}">
      <dgm:prSet custT="1"/>
      <dgm:spPr/>
      <dgm:t>
        <a:bodyPr/>
        <a:lstStyle/>
        <a:p>
          <a:r>
            <a:rPr lang="en-GB" sz="1600" b="1" dirty="0"/>
            <a:t>Environment / Climate change</a:t>
          </a:r>
          <a:endParaRPr lang="en-US" sz="1600" dirty="0"/>
        </a:p>
      </dgm:t>
    </dgm:pt>
    <dgm:pt modelId="{88472267-42DF-45BE-A3BB-059E20500630}" type="parTrans" cxnId="{6F788C18-6DDC-4608-ACFF-9B76C1310C04}">
      <dgm:prSet/>
      <dgm:spPr/>
      <dgm:t>
        <a:bodyPr/>
        <a:lstStyle/>
        <a:p>
          <a:endParaRPr lang="en-US"/>
        </a:p>
      </dgm:t>
    </dgm:pt>
    <dgm:pt modelId="{0D6EFC7D-B85C-418D-8E5E-C51E1B06D7A3}" type="sibTrans" cxnId="{6F788C18-6DDC-4608-ACFF-9B76C1310C04}">
      <dgm:prSet/>
      <dgm:spPr/>
      <dgm:t>
        <a:bodyPr/>
        <a:lstStyle/>
        <a:p>
          <a:endParaRPr lang="en-US"/>
        </a:p>
      </dgm:t>
    </dgm:pt>
    <dgm:pt modelId="{15F10290-95DE-40EB-89C4-E49AB5CBE0D2}">
      <dgm:prSet custT="1"/>
      <dgm:spPr/>
      <dgm:t>
        <a:bodyPr/>
        <a:lstStyle/>
        <a:p>
          <a:r>
            <a:rPr lang="en-GB" sz="2800" b="1"/>
            <a:t>Sites for business, homes and community facilities </a:t>
          </a:r>
          <a:endParaRPr lang="en-US" sz="2800" dirty="0"/>
        </a:p>
      </dgm:t>
    </dgm:pt>
    <dgm:pt modelId="{E830BF72-842C-483D-8FE4-0F501BA8E132}" type="parTrans" cxnId="{5ABA5834-8701-4461-B0B5-2C003DCCF4C1}">
      <dgm:prSet/>
      <dgm:spPr/>
      <dgm:t>
        <a:bodyPr/>
        <a:lstStyle/>
        <a:p>
          <a:endParaRPr lang="en-US"/>
        </a:p>
      </dgm:t>
    </dgm:pt>
    <dgm:pt modelId="{790EB885-FE52-4588-B390-9BFC074129AB}" type="sibTrans" cxnId="{5ABA5834-8701-4461-B0B5-2C003DCCF4C1}">
      <dgm:prSet/>
      <dgm:spPr/>
      <dgm:t>
        <a:bodyPr/>
        <a:lstStyle/>
        <a:p>
          <a:endParaRPr lang="en-US"/>
        </a:p>
      </dgm:t>
    </dgm:pt>
    <dgm:pt modelId="{5BFF88E7-9443-476D-95CD-768C2B822973}">
      <dgm:prSet custT="1"/>
      <dgm:spPr/>
      <dgm:t>
        <a:bodyPr/>
        <a:lstStyle/>
        <a:p>
          <a:r>
            <a:rPr lang="en-GB" sz="3200" b="1"/>
            <a:t>Transport and parking</a:t>
          </a:r>
          <a:endParaRPr lang="en-US" sz="3200" dirty="0"/>
        </a:p>
      </dgm:t>
    </dgm:pt>
    <dgm:pt modelId="{414374B0-77C3-4A18-A49A-52BD7A847E02}" type="parTrans" cxnId="{5619F39D-975D-4AAC-A9FA-DFDD4693C901}">
      <dgm:prSet/>
      <dgm:spPr/>
      <dgm:t>
        <a:bodyPr/>
        <a:lstStyle/>
        <a:p>
          <a:endParaRPr lang="en-US"/>
        </a:p>
      </dgm:t>
    </dgm:pt>
    <dgm:pt modelId="{C091AA24-93D6-4A16-AF52-AAF469565C81}" type="sibTrans" cxnId="{5619F39D-975D-4AAC-A9FA-DFDD4693C901}">
      <dgm:prSet/>
      <dgm:spPr/>
      <dgm:t>
        <a:bodyPr/>
        <a:lstStyle/>
        <a:p>
          <a:endParaRPr lang="en-US"/>
        </a:p>
      </dgm:t>
    </dgm:pt>
    <dgm:pt modelId="{A980D528-60E7-470C-96C4-435A2A2CD599}">
      <dgm:prSet custT="1"/>
      <dgm:spPr/>
      <dgm:t>
        <a:bodyPr/>
        <a:lstStyle/>
        <a:p>
          <a:r>
            <a:rPr lang="en-GB" sz="2800" b="1"/>
            <a:t>Protect buildings/areas of note /green spaces</a:t>
          </a:r>
          <a:endParaRPr lang="en-US" sz="2800" dirty="0"/>
        </a:p>
      </dgm:t>
    </dgm:pt>
    <dgm:pt modelId="{E36C6E08-55A3-48AB-99B2-B73638399178}" type="parTrans" cxnId="{A7AEC2BB-ABCA-4E67-88A2-CCEA25CF20FA}">
      <dgm:prSet/>
      <dgm:spPr/>
      <dgm:t>
        <a:bodyPr/>
        <a:lstStyle/>
        <a:p>
          <a:endParaRPr lang="en-US"/>
        </a:p>
      </dgm:t>
    </dgm:pt>
    <dgm:pt modelId="{1F5A207C-DA07-4160-8E9E-93C2963B4B9F}" type="sibTrans" cxnId="{A7AEC2BB-ABCA-4E67-88A2-CCEA25CF20FA}">
      <dgm:prSet/>
      <dgm:spPr/>
      <dgm:t>
        <a:bodyPr/>
        <a:lstStyle/>
        <a:p>
          <a:endParaRPr lang="en-US"/>
        </a:p>
      </dgm:t>
    </dgm:pt>
    <dgm:pt modelId="{A515AFAF-63B0-47D9-9D27-962DD37663D6}">
      <dgm:prSet custT="1"/>
      <dgm:spPr/>
      <dgm:t>
        <a:bodyPr/>
        <a:lstStyle/>
        <a:p>
          <a:r>
            <a:rPr lang="en-GB" sz="3200" b="1"/>
            <a:t>Community safety</a:t>
          </a:r>
          <a:endParaRPr lang="en-US" sz="3200" dirty="0"/>
        </a:p>
      </dgm:t>
    </dgm:pt>
    <dgm:pt modelId="{02BADEB4-6979-492E-A877-5CA00B4E4DED}" type="parTrans" cxnId="{389C553D-490B-4987-B5D5-987A2AF1B823}">
      <dgm:prSet/>
      <dgm:spPr/>
      <dgm:t>
        <a:bodyPr/>
        <a:lstStyle/>
        <a:p>
          <a:endParaRPr lang="en-US"/>
        </a:p>
      </dgm:t>
    </dgm:pt>
    <dgm:pt modelId="{C3E3407B-9E6A-4B40-9311-AEFC829E5C25}" type="sibTrans" cxnId="{389C553D-490B-4987-B5D5-987A2AF1B823}">
      <dgm:prSet/>
      <dgm:spPr/>
      <dgm:t>
        <a:bodyPr/>
        <a:lstStyle/>
        <a:p>
          <a:endParaRPr lang="en-US"/>
        </a:p>
      </dgm:t>
    </dgm:pt>
    <dgm:pt modelId="{2BDB5124-0113-440E-90D9-BB8CA5634E66}" type="pres">
      <dgm:prSet presAssocID="{68A02983-51B8-47E7-96FF-110CD31132BA}" presName="Name0" presStyleCnt="0">
        <dgm:presLayoutVars>
          <dgm:dir/>
          <dgm:animLvl val="lvl"/>
          <dgm:resizeHandles val="exact"/>
        </dgm:presLayoutVars>
      </dgm:prSet>
      <dgm:spPr/>
    </dgm:pt>
    <dgm:pt modelId="{EFAFC899-BD9B-442F-A5BF-2306290CCF73}" type="pres">
      <dgm:prSet presAssocID="{A515AFAF-63B0-47D9-9D27-962DD37663D6}" presName="boxAndChildren" presStyleCnt="0"/>
      <dgm:spPr/>
    </dgm:pt>
    <dgm:pt modelId="{2FDE3226-088B-4020-AD84-A28026B87360}" type="pres">
      <dgm:prSet presAssocID="{A515AFAF-63B0-47D9-9D27-962DD37663D6}" presName="parentTextBox" presStyleLbl="node1" presStyleIdx="0" presStyleCnt="5"/>
      <dgm:spPr/>
    </dgm:pt>
    <dgm:pt modelId="{2DED5842-3280-41F1-A66F-F20917B0BE29}" type="pres">
      <dgm:prSet presAssocID="{1F5A207C-DA07-4160-8E9E-93C2963B4B9F}" presName="sp" presStyleCnt="0"/>
      <dgm:spPr/>
    </dgm:pt>
    <dgm:pt modelId="{EA54B27A-376D-470C-8F9E-F0C16DB99367}" type="pres">
      <dgm:prSet presAssocID="{A980D528-60E7-470C-96C4-435A2A2CD599}" presName="arrowAndChildren" presStyleCnt="0"/>
      <dgm:spPr/>
    </dgm:pt>
    <dgm:pt modelId="{AC4AC17B-1F31-4233-AC2A-06031F97DED1}" type="pres">
      <dgm:prSet presAssocID="{A980D528-60E7-470C-96C4-435A2A2CD599}" presName="parentTextArrow" presStyleLbl="node1" presStyleIdx="1" presStyleCnt="5"/>
      <dgm:spPr/>
    </dgm:pt>
    <dgm:pt modelId="{7E6B59D0-E735-42EB-8275-A200AB3BD7AB}" type="pres">
      <dgm:prSet presAssocID="{C091AA24-93D6-4A16-AF52-AAF469565C81}" presName="sp" presStyleCnt="0"/>
      <dgm:spPr/>
    </dgm:pt>
    <dgm:pt modelId="{ADC8A03D-84B5-4E65-A116-C40EB668B1EF}" type="pres">
      <dgm:prSet presAssocID="{5BFF88E7-9443-476D-95CD-768C2B822973}" presName="arrowAndChildren" presStyleCnt="0"/>
      <dgm:spPr/>
    </dgm:pt>
    <dgm:pt modelId="{BEF3F93C-4D97-4A41-B5D7-F4898D04B782}" type="pres">
      <dgm:prSet presAssocID="{5BFF88E7-9443-476D-95CD-768C2B822973}" presName="parentTextArrow" presStyleLbl="node1" presStyleIdx="2" presStyleCnt="5"/>
      <dgm:spPr/>
    </dgm:pt>
    <dgm:pt modelId="{A84CE5C0-2AC3-4D79-8F1E-03A1B7E5A27C}" type="pres">
      <dgm:prSet presAssocID="{790EB885-FE52-4588-B390-9BFC074129AB}" presName="sp" presStyleCnt="0"/>
      <dgm:spPr/>
    </dgm:pt>
    <dgm:pt modelId="{34FAC5B3-12CC-4527-9D2C-E9F1FC632685}" type="pres">
      <dgm:prSet presAssocID="{15F10290-95DE-40EB-89C4-E49AB5CBE0D2}" presName="arrowAndChildren" presStyleCnt="0"/>
      <dgm:spPr/>
    </dgm:pt>
    <dgm:pt modelId="{D7C76ADA-3CF3-47F7-8560-44A4062DBA1A}" type="pres">
      <dgm:prSet presAssocID="{15F10290-95DE-40EB-89C4-E49AB5CBE0D2}" presName="parentTextArrow" presStyleLbl="node1" presStyleIdx="3" presStyleCnt="5"/>
      <dgm:spPr/>
    </dgm:pt>
    <dgm:pt modelId="{B8B25596-6BB0-4CE2-B5DF-BB8A97438C0F}" type="pres">
      <dgm:prSet presAssocID="{F56644EF-26F9-43F6-9335-D11ABF820201}" presName="sp" presStyleCnt="0"/>
      <dgm:spPr/>
    </dgm:pt>
    <dgm:pt modelId="{07D551A1-EFD9-449D-B486-02DAE7D91F41}" type="pres">
      <dgm:prSet presAssocID="{A204D77C-A52A-428E-805F-39B4FF2FC7CF}" presName="arrowAndChildren" presStyleCnt="0"/>
      <dgm:spPr/>
    </dgm:pt>
    <dgm:pt modelId="{7309E2E2-844A-4F7D-86A7-3AA1D6A286BC}" type="pres">
      <dgm:prSet presAssocID="{A204D77C-A52A-428E-805F-39B4FF2FC7CF}" presName="parentTextArrow" presStyleLbl="node1" presStyleIdx="3" presStyleCnt="5"/>
      <dgm:spPr/>
    </dgm:pt>
    <dgm:pt modelId="{6C964E2C-AA3F-4525-B7EE-BDF179CB680F}" type="pres">
      <dgm:prSet presAssocID="{A204D77C-A52A-428E-805F-39B4FF2FC7CF}" presName="arrow" presStyleLbl="node1" presStyleIdx="4" presStyleCnt="5"/>
      <dgm:spPr/>
    </dgm:pt>
    <dgm:pt modelId="{C60E5949-9386-444A-9BB6-493B2D938E9D}" type="pres">
      <dgm:prSet presAssocID="{A204D77C-A52A-428E-805F-39B4FF2FC7CF}" presName="descendantArrow" presStyleCnt="0"/>
      <dgm:spPr/>
    </dgm:pt>
    <dgm:pt modelId="{BD86D945-52E5-4642-B32D-9BEAF1C84D2B}" type="pres">
      <dgm:prSet presAssocID="{D8F955DC-9017-44C1-BA5D-23F4C75E9280}" presName="childTextArrow" presStyleLbl="fgAccFollowNode1" presStyleIdx="0" presStyleCnt="3">
        <dgm:presLayoutVars>
          <dgm:bulletEnabled val="1"/>
        </dgm:presLayoutVars>
      </dgm:prSet>
      <dgm:spPr/>
    </dgm:pt>
    <dgm:pt modelId="{C2226CBC-1AB5-4784-ACDE-DE8D993F872F}" type="pres">
      <dgm:prSet presAssocID="{101D0096-36C1-4455-8A1A-B1EA78807ADF}" presName="childTextArrow" presStyleLbl="fgAccFollowNode1" presStyleIdx="1" presStyleCnt="3">
        <dgm:presLayoutVars>
          <dgm:bulletEnabled val="1"/>
        </dgm:presLayoutVars>
      </dgm:prSet>
      <dgm:spPr/>
    </dgm:pt>
    <dgm:pt modelId="{3FCF2360-AA9A-4769-9221-7C72CECAC8A8}" type="pres">
      <dgm:prSet presAssocID="{8530AD3B-0D7B-4B9D-8CC0-E3C9A701EB66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6F788C18-6DDC-4608-ACFF-9B76C1310C04}" srcId="{A204D77C-A52A-428E-805F-39B4FF2FC7CF}" destId="{8530AD3B-0D7B-4B9D-8CC0-E3C9A701EB66}" srcOrd="2" destOrd="0" parTransId="{88472267-42DF-45BE-A3BB-059E20500630}" sibTransId="{0D6EFC7D-B85C-418D-8E5E-C51E1B06D7A3}"/>
    <dgm:cxn modelId="{587B4C20-D025-4F18-9611-1BC94D84B1ED}" type="presOf" srcId="{5BFF88E7-9443-476D-95CD-768C2B822973}" destId="{BEF3F93C-4D97-4A41-B5D7-F4898D04B782}" srcOrd="0" destOrd="0" presId="urn:microsoft.com/office/officeart/2005/8/layout/process4"/>
    <dgm:cxn modelId="{BFBDE632-9B12-4665-A3AF-D906901DA6B9}" type="presOf" srcId="{101D0096-36C1-4455-8A1A-B1EA78807ADF}" destId="{C2226CBC-1AB5-4784-ACDE-DE8D993F872F}" srcOrd="0" destOrd="0" presId="urn:microsoft.com/office/officeart/2005/8/layout/process4"/>
    <dgm:cxn modelId="{5ABA5834-8701-4461-B0B5-2C003DCCF4C1}" srcId="{68A02983-51B8-47E7-96FF-110CD31132BA}" destId="{15F10290-95DE-40EB-89C4-E49AB5CBE0D2}" srcOrd="1" destOrd="0" parTransId="{E830BF72-842C-483D-8FE4-0F501BA8E132}" sibTransId="{790EB885-FE52-4588-B390-9BFC074129AB}"/>
    <dgm:cxn modelId="{389C553D-490B-4987-B5D5-987A2AF1B823}" srcId="{68A02983-51B8-47E7-96FF-110CD31132BA}" destId="{A515AFAF-63B0-47D9-9D27-962DD37663D6}" srcOrd="4" destOrd="0" parTransId="{02BADEB4-6979-492E-A877-5CA00B4E4DED}" sibTransId="{C3E3407B-9E6A-4B40-9311-AEFC829E5C25}"/>
    <dgm:cxn modelId="{33969F6A-2920-4349-BB94-E549EA3089F6}" srcId="{A204D77C-A52A-428E-805F-39B4FF2FC7CF}" destId="{101D0096-36C1-4455-8A1A-B1EA78807ADF}" srcOrd="1" destOrd="0" parTransId="{0B24D479-DDA5-4874-91CF-60675C634D4F}" sibTransId="{47B3F90B-3E7E-4C6C-A9E9-4EA350C52562}"/>
    <dgm:cxn modelId="{F2A79C4B-0339-4694-AC9E-06169B93B419}" srcId="{A204D77C-A52A-428E-805F-39B4FF2FC7CF}" destId="{D8F955DC-9017-44C1-BA5D-23F4C75E9280}" srcOrd="0" destOrd="0" parTransId="{88E0F573-1AFC-4DA6-840E-B1FE82DCD561}" sibTransId="{A34FA189-CC46-480E-AED2-746D486845E7}"/>
    <dgm:cxn modelId="{17356155-AE4E-46A8-9C85-9338F67D1231}" type="presOf" srcId="{68A02983-51B8-47E7-96FF-110CD31132BA}" destId="{2BDB5124-0113-440E-90D9-BB8CA5634E66}" srcOrd="0" destOrd="0" presId="urn:microsoft.com/office/officeart/2005/8/layout/process4"/>
    <dgm:cxn modelId="{E81F5D94-0CD9-453A-B0D4-AB3D0C115AA7}" type="presOf" srcId="{A204D77C-A52A-428E-805F-39B4FF2FC7CF}" destId="{6C964E2C-AA3F-4525-B7EE-BDF179CB680F}" srcOrd="1" destOrd="0" presId="urn:microsoft.com/office/officeart/2005/8/layout/process4"/>
    <dgm:cxn modelId="{0ED5699C-FB33-4505-906F-6BFBC40C0B96}" type="presOf" srcId="{15F10290-95DE-40EB-89C4-E49AB5CBE0D2}" destId="{D7C76ADA-3CF3-47F7-8560-44A4062DBA1A}" srcOrd="0" destOrd="0" presId="urn:microsoft.com/office/officeart/2005/8/layout/process4"/>
    <dgm:cxn modelId="{5619F39D-975D-4AAC-A9FA-DFDD4693C901}" srcId="{68A02983-51B8-47E7-96FF-110CD31132BA}" destId="{5BFF88E7-9443-476D-95CD-768C2B822973}" srcOrd="2" destOrd="0" parTransId="{414374B0-77C3-4A18-A49A-52BD7A847E02}" sibTransId="{C091AA24-93D6-4A16-AF52-AAF469565C81}"/>
    <dgm:cxn modelId="{74DFEAA5-C99D-4392-8699-8314CD495F69}" type="presOf" srcId="{A204D77C-A52A-428E-805F-39B4FF2FC7CF}" destId="{7309E2E2-844A-4F7D-86A7-3AA1D6A286BC}" srcOrd="0" destOrd="0" presId="urn:microsoft.com/office/officeart/2005/8/layout/process4"/>
    <dgm:cxn modelId="{CD6754AB-2A59-400A-A9B1-EE656ACAF9C7}" type="presOf" srcId="{8530AD3B-0D7B-4B9D-8CC0-E3C9A701EB66}" destId="{3FCF2360-AA9A-4769-9221-7C72CECAC8A8}" srcOrd="0" destOrd="0" presId="urn:microsoft.com/office/officeart/2005/8/layout/process4"/>
    <dgm:cxn modelId="{AB0104B7-98E9-457F-AAC7-54DAEEE7C8DE}" type="presOf" srcId="{D8F955DC-9017-44C1-BA5D-23F4C75E9280}" destId="{BD86D945-52E5-4642-B32D-9BEAF1C84D2B}" srcOrd="0" destOrd="0" presId="urn:microsoft.com/office/officeart/2005/8/layout/process4"/>
    <dgm:cxn modelId="{A7AEC2BB-ABCA-4E67-88A2-CCEA25CF20FA}" srcId="{68A02983-51B8-47E7-96FF-110CD31132BA}" destId="{A980D528-60E7-470C-96C4-435A2A2CD599}" srcOrd="3" destOrd="0" parTransId="{E36C6E08-55A3-48AB-99B2-B73638399178}" sibTransId="{1F5A207C-DA07-4160-8E9E-93C2963B4B9F}"/>
    <dgm:cxn modelId="{B58B13F7-748D-4A98-9F6E-F885B677C19C}" type="presOf" srcId="{A515AFAF-63B0-47D9-9D27-962DD37663D6}" destId="{2FDE3226-088B-4020-AD84-A28026B87360}" srcOrd="0" destOrd="0" presId="urn:microsoft.com/office/officeart/2005/8/layout/process4"/>
    <dgm:cxn modelId="{379A98FA-7ADB-46EB-A44F-9A739A1B2A8C}" type="presOf" srcId="{A980D528-60E7-470C-96C4-435A2A2CD599}" destId="{AC4AC17B-1F31-4233-AC2A-06031F97DED1}" srcOrd="0" destOrd="0" presId="urn:microsoft.com/office/officeart/2005/8/layout/process4"/>
    <dgm:cxn modelId="{68DEE4FC-3F2F-4F64-BA5A-CA89A77CA96B}" srcId="{68A02983-51B8-47E7-96FF-110CD31132BA}" destId="{A204D77C-A52A-428E-805F-39B4FF2FC7CF}" srcOrd="0" destOrd="0" parTransId="{75128DB7-2A72-4425-B742-6D6E9FC7163D}" sibTransId="{F56644EF-26F9-43F6-9335-D11ABF820201}"/>
    <dgm:cxn modelId="{DEA1AE9F-1C2F-4EDD-B1B4-CCC21391D511}" type="presParOf" srcId="{2BDB5124-0113-440E-90D9-BB8CA5634E66}" destId="{EFAFC899-BD9B-442F-A5BF-2306290CCF73}" srcOrd="0" destOrd="0" presId="urn:microsoft.com/office/officeart/2005/8/layout/process4"/>
    <dgm:cxn modelId="{7FDA82A1-1F93-44C1-964B-CE24D982AAF0}" type="presParOf" srcId="{EFAFC899-BD9B-442F-A5BF-2306290CCF73}" destId="{2FDE3226-088B-4020-AD84-A28026B87360}" srcOrd="0" destOrd="0" presId="urn:microsoft.com/office/officeart/2005/8/layout/process4"/>
    <dgm:cxn modelId="{7B92DE18-BCD7-4A8F-ABB9-1C1891CA385F}" type="presParOf" srcId="{2BDB5124-0113-440E-90D9-BB8CA5634E66}" destId="{2DED5842-3280-41F1-A66F-F20917B0BE29}" srcOrd="1" destOrd="0" presId="urn:microsoft.com/office/officeart/2005/8/layout/process4"/>
    <dgm:cxn modelId="{5F643A17-0F77-41EB-A455-5F6F7EB002CE}" type="presParOf" srcId="{2BDB5124-0113-440E-90D9-BB8CA5634E66}" destId="{EA54B27A-376D-470C-8F9E-F0C16DB99367}" srcOrd="2" destOrd="0" presId="urn:microsoft.com/office/officeart/2005/8/layout/process4"/>
    <dgm:cxn modelId="{CB21827E-C3CF-4F39-B338-F15539B9CA8B}" type="presParOf" srcId="{EA54B27A-376D-470C-8F9E-F0C16DB99367}" destId="{AC4AC17B-1F31-4233-AC2A-06031F97DED1}" srcOrd="0" destOrd="0" presId="urn:microsoft.com/office/officeart/2005/8/layout/process4"/>
    <dgm:cxn modelId="{2D30A191-09F9-4626-8820-33E0389236EB}" type="presParOf" srcId="{2BDB5124-0113-440E-90D9-BB8CA5634E66}" destId="{7E6B59D0-E735-42EB-8275-A200AB3BD7AB}" srcOrd="3" destOrd="0" presId="urn:microsoft.com/office/officeart/2005/8/layout/process4"/>
    <dgm:cxn modelId="{29EB60A5-713C-4F33-9F33-D9F1F1C21F7B}" type="presParOf" srcId="{2BDB5124-0113-440E-90D9-BB8CA5634E66}" destId="{ADC8A03D-84B5-4E65-A116-C40EB668B1EF}" srcOrd="4" destOrd="0" presId="urn:microsoft.com/office/officeart/2005/8/layout/process4"/>
    <dgm:cxn modelId="{09333158-B3FB-47AD-A51E-1B8DFDB7996B}" type="presParOf" srcId="{ADC8A03D-84B5-4E65-A116-C40EB668B1EF}" destId="{BEF3F93C-4D97-4A41-B5D7-F4898D04B782}" srcOrd="0" destOrd="0" presId="urn:microsoft.com/office/officeart/2005/8/layout/process4"/>
    <dgm:cxn modelId="{7FADD28C-048D-465F-A610-591244FF50B8}" type="presParOf" srcId="{2BDB5124-0113-440E-90D9-BB8CA5634E66}" destId="{A84CE5C0-2AC3-4D79-8F1E-03A1B7E5A27C}" srcOrd="5" destOrd="0" presId="urn:microsoft.com/office/officeart/2005/8/layout/process4"/>
    <dgm:cxn modelId="{869E3D13-4B67-43D5-A917-681B7C010E1F}" type="presParOf" srcId="{2BDB5124-0113-440E-90D9-BB8CA5634E66}" destId="{34FAC5B3-12CC-4527-9D2C-E9F1FC632685}" srcOrd="6" destOrd="0" presId="urn:microsoft.com/office/officeart/2005/8/layout/process4"/>
    <dgm:cxn modelId="{C77F9F58-6F65-47EC-AD9C-8FBB10C7D15C}" type="presParOf" srcId="{34FAC5B3-12CC-4527-9D2C-E9F1FC632685}" destId="{D7C76ADA-3CF3-47F7-8560-44A4062DBA1A}" srcOrd="0" destOrd="0" presId="urn:microsoft.com/office/officeart/2005/8/layout/process4"/>
    <dgm:cxn modelId="{5EFC1990-11CC-4452-B124-9E5516F431F4}" type="presParOf" srcId="{2BDB5124-0113-440E-90D9-BB8CA5634E66}" destId="{B8B25596-6BB0-4CE2-B5DF-BB8A97438C0F}" srcOrd="7" destOrd="0" presId="urn:microsoft.com/office/officeart/2005/8/layout/process4"/>
    <dgm:cxn modelId="{43F26771-29A4-4B5D-A364-C75823B6C774}" type="presParOf" srcId="{2BDB5124-0113-440E-90D9-BB8CA5634E66}" destId="{07D551A1-EFD9-449D-B486-02DAE7D91F41}" srcOrd="8" destOrd="0" presId="urn:microsoft.com/office/officeart/2005/8/layout/process4"/>
    <dgm:cxn modelId="{65C30B81-A335-4663-BE06-6207FC0E33C9}" type="presParOf" srcId="{07D551A1-EFD9-449D-B486-02DAE7D91F41}" destId="{7309E2E2-844A-4F7D-86A7-3AA1D6A286BC}" srcOrd="0" destOrd="0" presId="urn:microsoft.com/office/officeart/2005/8/layout/process4"/>
    <dgm:cxn modelId="{2167EE04-5FC4-4685-88F5-EC48D1500DE0}" type="presParOf" srcId="{07D551A1-EFD9-449D-B486-02DAE7D91F41}" destId="{6C964E2C-AA3F-4525-B7EE-BDF179CB680F}" srcOrd="1" destOrd="0" presId="urn:microsoft.com/office/officeart/2005/8/layout/process4"/>
    <dgm:cxn modelId="{7367A10D-EDB0-4BFF-83F9-46C3AE13FB35}" type="presParOf" srcId="{07D551A1-EFD9-449D-B486-02DAE7D91F41}" destId="{C60E5949-9386-444A-9BB6-493B2D938E9D}" srcOrd="2" destOrd="0" presId="urn:microsoft.com/office/officeart/2005/8/layout/process4"/>
    <dgm:cxn modelId="{E0ECF7B2-FCC1-426A-AA78-C5DD12090C8E}" type="presParOf" srcId="{C60E5949-9386-444A-9BB6-493B2D938E9D}" destId="{BD86D945-52E5-4642-B32D-9BEAF1C84D2B}" srcOrd="0" destOrd="0" presId="urn:microsoft.com/office/officeart/2005/8/layout/process4"/>
    <dgm:cxn modelId="{CCABB326-2F4F-4299-A677-548C66CAAADD}" type="presParOf" srcId="{C60E5949-9386-444A-9BB6-493B2D938E9D}" destId="{C2226CBC-1AB5-4784-ACDE-DE8D993F872F}" srcOrd="1" destOrd="0" presId="urn:microsoft.com/office/officeart/2005/8/layout/process4"/>
    <dgm:cxn modelId="{5B0FDD53-DDB5-4853-A8A2-BA3EA915FCC1}" type="presParOf" srcId="{C60E5949-9386-444A-9BB6-493B2D938E9D}" destId="{3FCF2360-AA9A-4769-9221-7C72CECAC8A8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E3226-088B-4020-AD84-A28026B87360}">
      <dsp:nvSpPr>
        <dsp:cNvPr id="0" name=""/>
        <dsp:cNvSpPr/>
      </dsp:nvSpPr>
      <dsp:spPr>
        <a:xfrm>
          <a:off x="0" y="3931065"/>
          <a:ext cx="10058399" cy="6449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/>
            <a:t>Community safety</a:t>
          </a:r>
          <a:endParaRPr lang="en-US" sz="3200" kern="1200" dirty="0"/>
        </a:p>
      </dsp:txBody>
      <dsp:txXfrm>
        <a:off x="0" y="3931065"/>
        <a:ext cx="10058399" cy="644924"/>
      </dsp:txXfrm>
    </dsp:sp>
    <dsp:sp modelId="{AC4AC17B-1F31-4233-AC2A-06031F97DED1}">
      <dsp:nvSpPr>
        <dsp:cNvPr id="0" name=""/>
        <dsp:cNvSpPr/>
      </dsp:nvSpPr>
      <dsp:spPr>
        <a:xfrm rot="10800000">
          <a:off x="0" y="2948846"/>
          <a:ext cx="10058399" cy="99189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Protect buildings/areas of note /green spaces</a:t>
          </a:r>
          <a:endParaRPr lang="en-US" sz="2800" kern="1200" dirty="0"/>
        </a:p>
      </dsp:txBody>
      <dsp:txXfrm rot="10800000">
        <a:off x="0" y="2948846"/>
        <a:ext cx="10058399" cy="644502"/>
      </dsp:txXfrm>
    </dsp:sp>
    <dsp:sp modelId="{BEF3F93C-4D97-4A41-B5D7-F4898D04B782}">
      <dsp:nvSpPr>
        <dsp:cNvPr id="0" name=""/>
        <dsp:cNvSpPr/>
      </dsp:nvSpPr>
      <dsp:spPr>
        <a:xfrm rot="10800000">
          <a:off x="0" y="1966626"/>
          <a:ext cx="10058399" cy="99189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/>
            <a:t>Transport and parking</a:t>
          </a:r>
          <a:endParaRPr lang="en-US" sz="3200" kern="1200" dirty="0"/>
        </a:p>
      </dsp:txBody>
      <dsp:txXfrm rot="10800000">
        <a:off x="0" y="1966626"/>
        <a:ext cx="10058399" cy="644502"/>
      </dsp:txXfrm>
    </dsp:sp>
    <dsp:sp modelId="{D7C76ADA-3CF3-47F7-8560-44A4062DBA1A}">
      <dsp:nvSpPr>
        <dsp:cNvPr id="0" name=""/>
        <dsp:cNvSpPr/>
      </dsp:nvSpPr>
      <dsp:spPr>
        <a:xfrm rot="10800000">
          <a:off x="0" y="984407"/>
          <a:ext cx="10058399" cy="991893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Sites for business, homes and community facilities </a:t>
          </a:r>
          <a:endParaRPr lang="en-US" sz="2800" kern="1200" dirty="0"/>
        </a:p>
      </dsp:txBody>
      <dsp:txXfrm rot="10800000">
        <a:off x="0" y="984407"/>
        <a:ext cx="10058399" cy="644502"/>
      </dsp:txXfrm>
    </dsp:sp>
    <dsp:sp modelId="{6C964E2C-AA3F-4525-B7EE-BDF179CB680F}">
      <dsp:nvSpPr>
        <dsp:cNvPr id="0" name=""/>
        <dsp:cNvSpPr/>
      </dsp:nvSpPr>
      <dsp:spPr>
        <a:xfrm rot="10800000">
          <a:off x="0" y="2188"/>
          <a:ext cx="10058399" cy="99189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Vision for future development</a:t>
          </a:r>
          <a:r>
            <a:rPr lang="en-GB" sz="2800" kern="1200" dirty="0"/>
            <a:t> </a:t>
          </a:r>
          <a:endParaRPr lang="en-US" sz="2800" kern="1200" dirty="0"/>
        </a:p>
      </dsp:txBody>
      <dsp:txXfrm rot="-10800000">
        <a:off x="0" y="2188"/>
        <a:ext cx="10058399" cy="348154"/>
      </dsp:txXfrm>
    </dsp:sp>
    <dsp:sp modelId="{BD86D945-52E5-4642-B32D-9BEAF1C84D2B}">
      <dsp:nvSpPr>
        <dsp:cNvPr id="0" name=""/>
        <dsp:cNvSpPr/>
      </dsp:nvSpPr>
      <dsp:spPr>
        <a:xfrm>
          <a:off x="4911" y="350342"/>
          <a:ext cx="3349525" cy="2965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Social / Economic</a:t>
          </a:r>
          <a:endParaRPr lang="en-US" sz="1800" kern="1200" dirty="0"/>
        </a:p>
      </dsp:txBody>
      <dsp:txXfrm>
        <a:off x="4911" y="350342"/>
        <a:ext cx="3349525" cy="296576"/>
      </dsp:txXfrm>
    </dsp:sp>
    <dsp:sp modelId="{C2226CBC-1AB5-4784-ACDE-DE8D993F872F}">
      <dsp:nvSpPr>
        <dsp:cNvPr id="0" name=""/>
        <dsp:cNvSpPr/>
      </dsp:nvSpPr>
      <dsp:spPr>
        <a:xfrm>
          <a:off x="3354437" y="350342"/>
          <a:ext cx="3349525" cy="29657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Health / Educational </a:t>
          </a:r>
          <a:endParaRPr lang="en-US" sz="1800" kern="1200" dirty="0"/>
        </a:p>
      </dsp:txBody>
      <dsp:txXfrm>
        <a:off x="3354437" y="350342"/>
        <a:ext cx="3349525" cy="296576"/>
      </dsp:txXfrm>
    </dsp:sp>
    <dsp:sp modelId="{3FCF2360-AA9A-4769-9221-7C72CECAC8A8}">
      <dsp:nvSpPr>
        <dsp:cNvPr id="0" name=""/>
        <dsp:cNvSpPr/>
      </dsp:nvSpPr>
      <dsp:spPr>
        <a:xfrm>
          <a:off x="6703962" y="350342"/>
          <a:ext cx="3349525" cy="29657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Environment / Climate change</a:t>
          </a:r>
          <a:endParaRPr lang="en-US" sz="1600" kern="1200" dirty="0"/>
        </a:p>
      </dsp:txBody>
      <dsp:txXfrm>
        <a:off x="6703962" y="350342"/>
        <a:ext cx="3349525" cy="296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9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17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1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69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7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6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76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5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59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8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3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EC4C50F-7F23-457E-972F-0B9C5BC6FE48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1C0A9A-B8BD-4C1A-914D-238CF27F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0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887E8E-8CC7-4CAE-B496-AFFEE1A4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" t="14773" r="751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F9E6E-5CE2-42F5-AFD7-ED39A7AC5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en-GB" sz="7400"/>
              <a:t>CYBER CENTRAL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7C41F-6EC8-4A71-8492-8FE6A2A6A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r>
              <a:rPr lang="en-GB" sz="1900"/>
              <a:t>HESTERS WAY NEIGHBOURHOOD PLAN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495FC-42F5-48CF-AB20-8D4D9AA7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4" y="133061"/>
            <a:ext cx="9736117" cy="654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DB2C1-F10A-4850-830A-CBC02E4DD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7"/>
          <a:stretch/>
        </p:blipFill>
        <p:spPr>
          <a:xfrm>
            <a:off x="10005237" y="1031358"/>
            <a:ext cx="2023359" cy="36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50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14794-D2F9-44C7-9C9E-D566E7C1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7"/>
          <a:stretch/>
        </p:blipFill>
        <p:spPr>
          <a:xfrm>
            <a:off x="1682523" y="565003"/>
            <a:ext cx="8826954" cy="5686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96558-64D1-48D2-B143-831D4F104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6" r="2231"/>
          <a:stretch/>
        </p:blipFill>
        <p:spPr>
          <a:xfrm>
            <a:off x="1983637" y="5667152"/>
            <a:ext cx="2843546" cy="7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530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CD96C-F800-4C5C-89E9-14F8E9CBF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3" y="229674"/>
            <a:ext cx="8499887" cy="63944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1D634D-CD16-4F0C-917D-CAFF7778CB0E}"/>
              </a:ext>
            </a:extLst>
          </p:cNvPr>
          <p:cNvSpPr/>
          <p:nvPr/>
        </p:nvSpPr>
        <p:spPr>
          <a:xfrm>
            <a:off x="8931349" y="229674"/>
            <a:ext cx="306217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Getting Around</a:t>
            </a:r>
          </a:p>
          <a:p>
            <a:endParaRPr lang="en-US" dirty="0"/>
          </a:p>
          <a:p>
            <a:r>
              <a:rPr lang="en-US" dirty="0"/>
              <a:t>Movement networks encourage use of sustainable forms of movement including walking, cycling and public transport use.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DEA42-4590-4594-8493-1F80353DD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9"/>
          <a:stretch/>
        </p:blipFill>
        <p:spPr>
          <a:xfrm>
            <a:off x="8873260" y="3429000"/>
            <a:ext cx="2906821" cy="19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687FE-4834-40FD-B12D-6621BFF7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8" y="248848"/>
            <a:ext cx="6692650" cy="6300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DC7F2-82CA-4115-B231-318A31706445}"/>
              </a:ext>
            </a:extLst>
          </p:cNvPr>
          <p:cNvSpPr/>
          <p:nvPr/>
        </p:nvSpPr>
        <p:spPr>
          <a:xfrm>
            <a:off x="7170494" y="248847"/>
            <a:ext cx="4216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Transport Routes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B9DB0-343C-43BA-9AF7-BB2D3A6C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494" y="833621"/>
            <a:ext cx="4058225" cy="1707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5CC6DC-E71C-42F2-B1DE-BF5346979758}"/>
              </a:ext>
            </a:extLst>
          </p:cNvPr>
          <p:cNvSpPr/>
          <p:nvPr/>
        </p:nvSpPr>
        <p:spPr>
          <a:xfrm>
            <a:off x="7231149" y="2432066"/>
            <a:ext cx="421697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A40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Junction 10 M5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Street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Traffic calming</a:t>
            </a:r>
          </a:p>
          <a:p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A9F5F-8F86-47F9-8A66-66A34AFF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84"/>
          <a:stretch/>
        </p:blipFill>
        <p:spPr>
          <a:xfrm>
            <a:off x="7223224" y="4552214"/>
            <a:ext cx="4005495" cy="19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59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93286-0E6D-4B64-AF76-6FFB30265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1"/>
          <a:stretch/>
        </p:blipFill>
        <p:spPr>
          <a:xfrm>
            <a:off x="433572" y="2509687"/>
            <a:ext cx="5662428" cy="36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C0363-3498-4F82-BF44-48D5F7CCB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"/>
          <a:stretch/>
        </p:blipFill>
        <p:spPr>
          <a:xfrm>
            <a:off x="6259922" y="426780"/>
            <a:ext cx="5574115" cy="5727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1AE752-267E-4338-B252-2C3D2021DF3E}"/>
              </a:ext>
            </a:extLst>
          </p:cNvPr>
          <p:cNvSpPr/>
          <p:nvPr/>
        </p:nvSpPr>
        <p:spPr>
          <a:xfrm>
            <a:off x="668814" y="1202957"/>
            <a:ext cx="5418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Biodiversity, Ecology and Drainage</a:t>
            </a:r>
          </a:p>
        </p:txBody>
      </p:sp>
    </p:spTree>
    <p:extLst>
      <p:ext uri="{BB962C8B-B14F-4D97-AF65-F5344CB8AC3E}">
        <p14:creationId xmlns:p14="http://schemas.microsoft.com/office/powerpoint/2010/main" val="6261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7F924-780B-43E6-AA7E-05683FF4A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9"/>
          <a:stretch/>
        </p:blipFill>
        <p:spPr>
          <a:xfrm>
            <a:off x="2367506" y="803062"/>
            <a:ext cx="7456986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1239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BDE1B-4CAC-4C06-9A31-842BB856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Planning Policy Framework</a:t>
            </a: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0B89F-8FF5-4760-9A70-1E917B595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+mj-lt"/>
              </a:rPr>
              <a:t>Gloucester, Cheltenham and Tewkesbury Joint Core Strategy (2021?)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Cheltenham Plan (2019?)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Neighbourhood Plans 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lvl="4"/>
            <a:r>
              <a:rPr lang="en-US" sz="1800" dirty="0">
                <a:latin typeface="+mj-lt"/>
              </a:rPr>
              <a:t>Hesters Way</a:t>
            </a:r>
          </a:p>
          <a:p>
            <a:pPr lvl="4"/>
            <a:r>
              <a:rPr lang="en-US" sz="1800" dirty="0" err="1">
                <a:latin typeface="+mj-lt"/>
              </a:rPr>
              <a:t>Leckhampton</a:t>
            </a:r>
            <a:endParaRPr lang="en-US" sz="1800" dirty="0">
              <a:latin typeface="+mj-lt"/>
            </a:endParaRPr>
          </a:p>
          <a:p>
            <a:pPr lvl="4"/>
            <a:r>
              <a:rPr lang="en-US" sz="1800" dirty="0">
                <a:latin typeface="+mj-lt"/>
              </a:rPr>
              <a:t>Springbank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4829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EE75A2-5067-4E71-8414-C1EB81198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359" y="224242"/>
            <a:ext cx="2619250" cy="3204758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+mj-lt"/>
              </a:rPr>
              <a:t>JOINT CORE STRATEGY AREA </a:t>
            </a:r>
          </a:p>
          <a:p>
            <a:r>
              <a:rPr lang="en-US" sz="2400" dirty="0">
                <a:latin typeface="+mj-lt"/>
              </a:rPr>
              <a:t>GLOUCESTER, CHELTENHAM and TEWKESBURY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A5EA3-8746-469E-9C76-9B0C365F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"/>
          <a:stretch/>
        </p:blipFill>
        <p:spPr>
          <a:xfrm>
            <a:off x="359391" y="224242"/>
            <a:ext cx="8803020" cy="6160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4DE74-6E1B-4FE8-A2D7-11C4B08F4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84" t="66146" r="574"/>
          <a:stretch/>
        </p:blipFill>
        <p:spPr>
          <a:xfrm>
            <a:off x="9320941" y="2875547"/>
            <a:ext cx="2291606" cy="3224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3B026-D768-49B5-ADDC-8B113CEB874E}"/>
              </a:ext>
            </a:extLst>
          </p:cNvPr>
          <p:cNvSpPr txBox="1"/>
          <p:nvPr/>
        </p:nvSpPr>
        <p:spPr>
          <a:xfrm>
            <a:off x="7615989" y="4355432"/>
            <a:ext cx="1692958" cy="2029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6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F5BAB5-CE4A-43F9-ABED-C23CD1BB9660}"/>
              </a:ext>
            </a:extLst>
          </p:cNvPr>
          <p:cNvSpPr txBox="1">
            <a:spLocks/>
          </p:cNvSpPr>
          <p:nvPr/>
        </p:nvSpPr>
        <p:spPr>
          <a:xfrm>
            <a:off x="5053263" y="4665605"/>
            <a:ext cx="6788164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000" kern="1200" cap="all" baseline="0" dirty="0">
                <a:blipFill dpi="0" rotWithShape="1">
                  <a:blip r:embed="rId2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West Cheltenham Development Area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000" kern="1200" cap="all" baseline="0" dirty="0">
                <a:blipFill dpi="0" rotWithShape="1">
                  <a:blip r:embed="rId2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Hesters Way Neighbourhood Forum Area / 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19F87-2BED-4F8E-B402-920252B52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2" r="11770" b="3"/>
          <a:stretch/>
        </p:blipFill>
        <p:spPr>
          <a:xfrm>
            <a:off x="306314" y="334791"/>
            <a:ext cx="4541990" cy="6199359"/>
          </a:xfrm>
          <a:prstGeom prst="rect">
            <a:avLst/>
          </a:prstGeom>
        </p:spPr>
      </p:pic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1783FAA-0513-4307-9CE1-BFEFD220F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r="4" b="9589"/>
          <a:stretch/>
        </p:blipFill>
        <p:spPr>
          <a:xfrm>
            <a:off x="4972050" y="334791"/>
            <a:ext cx="6896099" cy="40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7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B2358-6BBE-47C4-939A-B4838407A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6"/>
            <a:ext cx="3686312" cy="55287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>
                <a:solidFill>
                  <a:srgbClr val="FFFFFF"/>
                </a:solidFill>
              </a:rPr>
              <a:t>Who can make Neighbourhood plans?</a:t>
            </a:r>
            <a:br>
              <a:rPr lang="en-US" sz="4800">
                <a:solidFill>
                  <a:srgbClr val="FFFFFF"/>
                </a:solidFill>
              </a:rPr>
            </a:br>
            <a:br>
              <a:rPr lang="en-US" sz="4800">
                <a:solidFill>
                  <a:srgbClr val="FFFFFF"/>
                </a:solidFill>
              </a:rPr>
            </a:b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CF1DF-BECA-47A1-B094-33F2AE698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780" y="1245140"/>
            <a:ext cx="6074467" cy="492706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182880">
              <a:buFont typeface="Wingdings" pitchFamily="2" charset="2"/>
              <a:buChar char="§"/>
            </a:pPr>
            <a:r>
              <a:rPr lang="en-US" sz="2800" b="1" dirty="0"/>
              <a:t>Parish Council</a:t>
            </a:r>
          </a:p>
          <a:p>
            <a:pPr indent="-182880">
              <a:buFont typeface="Wingdings" pitchFamily="2" charset="2"/>
              <a:buChar char="§"/>
            </a:pPr>
            <a:endParaRPr lang="en-US" sz="2800" b="1" dirty="0"/>
          </a:p>
          <a:p>
            <a:pPr marL="285750" indent="-182880">
              <a:buFont typeface="Wingdings" pitchFamily="2" charset="2"/>
              <a:buChar char="§"/>
            </a:pPr>
            <a:r>
              <a:rPr lang="en-US" sz="2800" b="1" dirty="0"/>
              <a:t>Local Forum</a:t>
            </a:r>
          </a:p>
          <a:p>
            <a:pPr marL="285750" indent="-182880">
              <a:buFont typeface="Wingdings" pitchFamily="2" charset="2"/>
              <a:buChar char="§"/>
            </a:pPr>
            <a:endParaRPr lang="en-US" sz="2000" b="1" dirty="0"/>
          </a:p>
          <a:p>
            <a:pPr marL="285750" indent="-182880">
              <a:buFont typeface="Wingdings" pitchFamily="2" charset="2"/>
              <a:buChar char="§"/>
            </a:pPr>
            <a:endParaRPr lang="en-US" sz="2000" b="1" dirty="0"/>
          </a:p>
          <a:p>
            <a:pPr marL="285750" lvl="0" indent="-182880">
              <a:buFont typeface="Wingdings" pitchFamily="2" charset="2"/>
              <a:buChar char="§"/>
            </a:pPr>
            <a:r>
              <a:rPr lang="en-US" sz="2000" b="1" dirty="0"/>
              <a:t>Involve as many residents</a:t>
            </a:r>
            <a:r>
              <a:rPr lang="en-US" sz="2000" dirty="0"/>
              <a:t>, local workers and local businesses in the process as possible. </a:t>
            </a:r>
          </a:p>
          <a:p>
            <a:pPr lvl="0" indent="-182880">
              <a:buFont typeface="Wingdings" pitchFamily="2" charset="2"/>
              <a:buChar char="§"/>
            </a:pPr>
            <a:endParaRPr lang="en-US" sz="2000" dirty="0"/>
          </a:p>
          <a:p>
            <a:pPr marL="285750" lvl="0" indent="-182880">
              <a:buFont typeface="Wingdings" pitchFamily="2" charset="2"/>
              <a:buChar char="§"/>
            </a:pPr>
            <a:r>
              <a:rPr lang="en-US" sz="2000" b="1" dirty="0"/>
              <a:t>Attract wide support</a:t>
            </a:r>
            <a:r>
              <a:rPr lang="en-US" sz="2000" dirty="0"/>
              <a:t> for the plan across the area, taking in a range of views. </a:t>
            </a:r>
          </a:p>
          <a:p>
            <a:pPr lvl="0" indent="-182880">
              <a:buFont typeface="Wingdings" pitchFamily="2" charset="2"/>
              <a:buChar char="§"/>
            </a:pPr>
            <a:endParaRPr lang="en-US" sz="2000" dirty="0"/>
          </a:p>
          <a:p>
            <a:pPr marL="285750" lvl="0" indent="-182880">
              <a:buFont typeface="Wingdings" pitchFamily="2" charset="2"/>
              <a:buChar char="§"/>
            </a:pPr>
            <a:r>
              <a:rPr lang="en-US" sz="2000" b="1" dirty="0"/>
              <a:t>Campaign to have the plan adopted</a:t>
            </a:r>
            <a:r>
              <a:rPr lang="en-US" sz="2000" dirty="0"/>
              <a:t> by relevant bodies and by referendum. </a:t>
            </a:r>
          </a:p>
          <a:p>
            <a:pPr marL="285750" indent="-182880">
              <a:buFont typeface="Wingdings" pitchFamily="2" charset="2"/>
              <a:buChar char="§"/>
            </a:pPr>
            <a:endParaRPr lang="en-US" sz="2000" b="1" dirty="0"/>
          </a:p>
          <a:p>
            <a:pPr indent="-182880">
              <a:buFont typeface="Wingdings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958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9131-8173-41FC-AC19-15919504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35924"/>
            <a:ext cx="10058400" cy="1958052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tx1"/>
                </a:solidFill>
              </a:rPr>
              <a:t>What can a neighbourhood plan achieve?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C85B7DD7-66BF-4787-9BB6-F21AB72C2A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461392"/>
              </p:ext>
            </p:extLst>
          </p:nvPr>
        </p:nvGraphicFramePr>
        <p:xfrm>
          <a:off x="1069848" y="1594022"/>
          <a:ext cx="10058400" cy="457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84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772DB-1AA8-4F01-A8F9-E5CC940AC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3" r="19189" b="6624"/>
          <a:stretch/>
        </p:blipFill>
        <p:spPr>
          <a:xfrm>
            <a:off x="2600232" y="784441"/>
            <a:ext cx="7665364" cy="5191415"/>
          </a:xfrm>
          <a:prstGeom prst="rect">
            <a:avLst/>
          </a:prstGeom>
        </p:spPr>
      </p:pic>
      <p:pic>
        <p:nvPicPr>
          <p:cNvPr id="1026" name="Picture 2" descr="Fields 2">
            <a:extLst>
              <a:ext uri="{FF2B5EF4-FFF2-40B4-BE49-F238E27FC236}">
                <a16:creationId xmlns:a16="http://schemas.microsoft.com/office/drawing/2014/main" id="{1C940824-00A2-430C-9D1A-9C3442B6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2279" r="911" b="-583"/>
          <a:stretch>
            <a:fillRect/>
          </a:stretch>
        </p:blipFill>
        <p:spPr bwMode="auto">
          <a:xfrm>
            <a:off x="493779" y="1914398"/>
            <a:ext cx="2967991" cy="369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2323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6B5C8B-93EF-42F2-AA13-A8F7F0629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21" t="5104" b="6233"/>
          <a:stretch/>
        </p:blipFill>
        <p:spPr>
          <a:xfrm>
            <a:off x="10095334" y="446727"/>
            <a:ext cx="1819264" cy="521433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6E2B544-0A29-4628-93F5-8CAA2CF99E8D}"/>
              </a:ext>
            </a:extLst>
          </p:cNvPr>
          <p:cNvSpPr txBox="1">
            <a:spLocks/>
          </p:cNvSpPr>
          <p:nvPr/>
        </p:nvSpPr>
        <p:spPr>
          <a:xfrm>
            <a:off x="277402" y="551638"/>
            <a:ext cx="3184368" cy="174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/>
              <a:t>Cyber hub</a:t>
            </a:r>
          </a:p>
          <a:p>
            <a:pPr algn="r"/>
            <a:r>
              <a:rPr lang="en-GB" sz="4800" dirty="0"/>
              <a:t> </a:t>
            </a:r>
            <a:r>
              <a:rPr lang="en-GB" sz="4000" dirty="0"/>
              <a:t>context map</a:t>
            </a:r>
            <a:br>
              <a:rPr lang="en-GB" sz="4800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251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F512D6-5CEF-48E9-8D97-DD4E31A6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2" y="3624550"/>
            <a:ext cx="10953136" cy="11677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/>
              <a:t>Landscape Vision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90AE400-4294-45B9-A736-E97538D27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031" y="4792337"/>
            <a:ext cx="8283940" cy="2004278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ctr">
              <a:buFont typeface="Wingdings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following landscape principles have been developed and implemented as part of the masterplan:</a:t>
            </a:r>
          </a:p>
          <a:p>
            <a:pPr indent="-182880" algn="ctr">
              <a:buFont typeface="Wingdings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Retaining Key Features</a:t>
            </a:r>
            <a:endParaRPr lang="en-US" sz="2000" dirty="0">
              <a:solidFill>
                <a:srgbClr val="000000"/>
              </a:solidFill>
            </a:endParaRPr>
          </a:p>
          <a:p>
            <a:pPr indent="-182880" algn="ctr"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</a:rPr>
              <a:t>A New Community Hub </a:t>
            </a:r>
          </a:p>
          <a:p>
            <a:pPr indent="-182880" algn="ctr"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</a:rPr>
              <a:t>Park Edge + Connectivity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006534-7529-41E8-A281-4B73EBE80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31" y="931144"/>
            <a:ext cx="9638137" cy="27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140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F512D6-5CEF-48E9-8D97-DD4E31A6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0809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/>
              <a:t>Landscape Vision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90AE400-4294-45B9-A736-E97538D27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332164"/>
            <a:ext cx="9052560" cy="1525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The following landscape principles have been developed and implemented as part of the masterplan:</a:t>
            </a:r>
          </a:p>
          <a:p>
            <a:pPr indent="-182880" algn="ctr">
              <a:buFont typeface="Wingdings" pitchFamily="2" charset="2"/>
              <a:buChar char="§"/>
            </a:pPr>
            <a:r>
              <a:rPr lang="en-US" sz="2000" dirty="0"/>
              <a:t> </a:t>
            </a:r>
            <a:r>
              <a:rPr lang="en-US" sz="2000" b="1" dirty="0"/>
              <a:t>‘GREEN’ Routes</a:t>
            </a:r>
            <a:endParaRPr lang="en-US" sz="2000" dirty="0"/>
          </a:p>
          <a:p>
            <a:pPr indent="-182880" algn="ctr">
              <a:buFont typeface="Wingdings" pitchFamily="2" charset="2"/>
              <a:buChar char="§"/>
            </a:pPr>
            <a:r>
              <a:rPr lang="en-US" sz="2000" dirty="0"/>
              <a:t>  </a:t>
            </a:r>
            <a:r>
              <a:rPr lang="en-US" sz="2000" b="1" dirty="0"/>
              <a:t>Public Transport</a:t>
            </a:r>
          </a:p>
          <a:p>
            <a:pPr indent="-182880">
              <a:buFont typeface="Wingdings" pitchFamily="2" charset="2"/>
              <a:buChar char="§"/>
            </a:pPr>
            <a:endParaRPr lang="en-US" sz="2000" b="1" dirty="0"/>
          </a:p>
          <a:p>
            <a:pPr indent="-182880">
              <a:buFont typeface="Wingdings" pitchFamily="2" charset="2"/>
              <a:buChar char="§"/>
            </a:pPr>
            <a:endParaRPr lang="en-US" sz="7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9EA214-2272-482A-9972-B03C0FEF7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" t="8218" r="2493" b="21537"/>
          <a:stretch/>
        </p:blipFill>
        <p:spPr>
          <a:xfrm>
            <a:off x="1356188" y="1015186"/>
            <a:ext cx="9390581" cy="297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3062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76EC5F21D5542BBEF3525F6CE819A" ma:contentTypeVersion="7" ma:contentTypeDescription="Create a new document." ma:contentTypeScope="" ma:versionID="291b60161f86e2efb7b41a63b3593929">
  <xsd:schema xmlns:xsd="http://www.w3.org/2001/XMLSchema" xmlns:xs="http://www.w3.org/2001/XMLSchema" xmlns:p="http://schemas.microsoft.com/office/2006/metadata/properties" xmlns:ns2="61236de0-201c-494a-ae9a-33cd7cf08fbb" xmlns:ns3="15376907-d545-45f8-a090-3317b57cff5b" targetNamespace="http://schemas.microsoft.com/office/2006/metadata/properties" ma:root="true" ma:fieldsID="cafeb2a13e9f1b1cbcbf5297d87091d2" ns2:_="" ns3:_="">
    <xsd:import namespace="61236de0-201c-494a-ae9a-33cd7cf08fbb"/>
    <xsd:import namespace="15376907-d545-45f8-a090-3317b57cff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36de0-201c-494a-ae9a-33cd7cf08f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76907-d545-45f8-a090-3317b57cf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E944FA-5A4A-45DF-AC0F-396E542E48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36de0-201c-494a-ae9a-33cd7cf08fbb"/>
    <ds:schemaRef ds:uri="15376907-d545-45f8-a090-3317b57cff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30D946-261E-4740-BD35-0D796DB769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B24385-6A9D-47E8-AC68-50D4A00FB3F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15376907-d545-45f8-a090-3317b57cff5b"/>
    <ds:schemaRef ds:uri="61236de0-201c-494a-ae9a-33cd7cf08fb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245</Words>
  <Application>Microsoft Office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CYBER CENTRAL</vt:lpstr>
      <vt:lpstr>Planning Policy Framework</vt:lpstr>
      <vt:lpstr>PowerPoint Presentation</vt:lpstr>
      <vt:lpstr>PowerPoint Presentation</vt:lpstr>
      <vt:lpstr>Who can make Neighbourhood plans?  </vt:lpstr>
      <vt:lpstr>What can a neighbourhood plan achieve?</vt:lpstr>
      <vt:lpstr>PowerPoint Presentation</vt:lpstr>
      <vt:lpstr>Landscape Vision</vt:lpstr>
      <vt:lpstr>Landscape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CENTRAL</dc:title>
  <dc:creator> </dc:creator>
  <cp:lastModifiedBy> </cp:lastModifiedBy>
  <cp:revision>1</cp:revision>
  <dcterms:created xsi:type="dcterms:W3CDTF">2019-02-12T12:15:32Z</dcterms:created>
  <dcterms:modified xsi:type="dcterms:W3CDTF">2019-02-12T12:30:41Z</dcterms:modified>
</cp:coreProperties>
</file>